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1B900-6BF7-46E6-89ED-C46F0906BB29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398D-D6EC-4C08-9017-8AACD34755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8DB-C74B-4526-9E18-A0D937BDA2A3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0512-9C2E-4D98-B553-25D03E1AF02B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AF11-2CFA-46E9-8467-1E60F74E0C0E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548-9AE1-4D08-A631-B3369D0B8CC7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8C8F-231E-4576-8C73-8DCB1EECEF6F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565E-7F40-4B37-965D-99A5CE0D5A7D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66B1-CD3C-4B5E-8A33-CB9E75031DAF}" type="datetime1">
              <a:rPr lang="en-US" smtClean="0"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EF5E-374A-40C2-A094-65A006C90FBB}" type="datetime1">
              <a:rPr lang="en-US" smtClean="0"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31A8-4F5D-4B89-A2AF-FE76210A7A75}" type="datetime1">
              <a:rPr lang="en-US" smtClean="0"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EC79-B01C-431C-95B7-4353E7DF4779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055C-7C5C-4199-A156-1EEF6659A036}" type="datetime1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8377-503A-4ABA-A486-BF38976C6BC8}" type="datetime1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P. Sivamanikandan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6172200" cy="2819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>
                <a:solidFill>
                  <a:srgbClr val="7030A0"/>
                </a:solidFill>
              </a:rPr>
              <a:t>Penicillin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</a:rPr>
              <a:t>Cephalosporin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3">
                    <a:lumMod val="50000"/>
                  </a:schemeClr>
                </a:solidFill>
              </a:rPr>
              <a:t>Aminoglycoside</a:t>
            </a:r>
            <a:r>
              <a:rPr lang="en-US" sz="49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</a:rPr>
              <a:t>Tetracycline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700" dirty="0" smtClean="0"/>
              <a:t/>
            </a:r>
            <a:br>
              <a:rPr lang="en-US" sz="6700" dirty="0" smtClean="0"/>
            </a:br>
            <a:endParaRPr lang="en-US" sz="6700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295400" y="4191000"/>
            <a:ext cx="6553200" cy="1981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Prepared by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Dr. P. Sivamanikandan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Assistant Professor of Microbiology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Hajee Karutha Rowther Howdia College(Autonomous),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Uthamapalayam-625533 </a:t>
            </a: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Mechanism of action	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Tetracycline inhibits protein synthesis by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blocking the attachment of charged aminoacyl-tRNA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site on the ribosome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Tetracycline binds to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30S subunit of microbial ribosomes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hence, it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introduction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 amino acids to the peptide chain.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Tetracycline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binds to the small ribosomal subunit of both prokaryotes and eukaryotes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(30S and 40S respectively).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286000"/>
            <a:ext cx="5764335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 </a:t>
            </a:r>
          </a:p>
          <a:p>
            <a:pPr algn="ctr"/>
            <a:endParaRPr lang="en-US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Penicillin (PCN or Pen) is a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 of antibiotics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which include </a:t>
            </a:r>
            <a:r>
              <a:rPr lang="en-US" sz="2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penicillin G (intravenous use)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penicillin V (oral use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), and 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benzathine penicillin (intramuscular use).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They are derived from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Penicillium fungi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Penicillin antibiotics were the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medicine to helpful against many bacterial infections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caused by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Staphylococci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Streptococci.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All penicillin is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β-lactam antibiotics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Penicillin was discovered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1929 in England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There are several improved penicillin families which are effective against other bacteria. </a:t>
            </a:r>
          </a:p>
          <a:p>
            <a:pPr algn="just">
              <a:lnSpc>
                <a:spcPct val="150000"/>
              </a:lnSpc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Bacteria are always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changing their peptidoglycan cell walls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simultaneously building and breaking down portions of the cell wall as they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grow and divide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can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 through bodily fluids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targeting and inactivating enzymes responsible for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cell-wall synthesis in gram-positive bacteria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β-Lactam antibiotics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inhibit the formation of peptidoglycan cross-links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the bacterial cell wall; this is reached through binding of the four-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β-lactam ring of penicillin to the enzyme transpeptidases. </a:t>
            </a:r>
          </a:p>
          <a:p>
            <a:pPr algn="just">
              <a:lnSpc>
                <a:spcPct val="15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As a result, transpeptidases cannot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catalyze formation of these cross-links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and an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imbalance between cell wall production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and degradation develops, causing the </a:t>
            </a:r>
            <a:r>
              <a:rPr lang="en-US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 to rapidly die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300" dirty="0" smtClean="0"/>
              <a:t>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he small size of the penicillin increases their force, by allowing them to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penetrate the entire depth of the cell wall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Gram-positive bacteria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protoplasts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they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lose their cell walls.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Gram-negative bacteria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lose their cell walls completely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and are called 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spheroplasts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after treatment with penicillin.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Penicillin shows a synergistic effect with amino glycosides, because the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inhibition of peptidoglycan synthesis allows amino glycosides to penetrate the bacterial cell wall more easily,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allowing their disruption of bacterial protein synthesis within the cell.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Cephalosporin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cephalosporin’s are a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of β-lactam antibiotics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originally derived from the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fungus 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Acremonium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which was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previously known as "Cephalosporium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" mutually with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cephamycins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they form a subgroup of β-lactam antibiotics called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cephems.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Cephalosporin’s are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bactericidal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have the same mode of action as other β-lactam antibiotics (such as penicillin), but are less susceptible to β- lactamases.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Cephalosporins disturb the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synthesis of the peptidoglycan layer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forming the bacterial cell wall. The peptidoglycan layer is important for cell wall structural integrity.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transpeptidation step in the synthesis of the peptidoglycan is help by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transpeptidases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penicillin-binding proteins (PBPs).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PBPs bind to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D-Ala-D-Ala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 of muropeptides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(peptidoglycan precursors) to crosslink the peptidoglycan, thereby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permanently inhibiting PBP cross linking of peptidoglycan.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Aminoglycoside</a:t>
            </a:r>
            <a:endParaRPr lang="en-US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Aminoglycoside is a medicinal and bacteriologic group of traditional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Gram-negative antibacterial therapeutic agents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inhibit protein synthesis.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They aminoglycoside antibiotic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streptomycin derived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Streptomyces griseus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the present agent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used against tuberculosis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Antibiotics such as streptomycin, kanamycin, gentamicin, tobramycin, amikacin, neomycin etc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bind to 16S rRNA of the 30S subunit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thereby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blocking the 30S initiation complex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(30S-mRNA-tRNA).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Aminoglycoside exhibit concentration-dependent bactericidal activity against "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most gram-negative aerobic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facultative anaerobic bacilli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" apart from some bacilli. 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inhibition of protein synthesis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mediated through aminoglycosides.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Aminoglycoside presence in the cytosol generally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disturbs peptide elongation at the 30S ribosomal subunit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amino-sugar portion of molecules (e.g., the 2-deoxystreptamine in kanamycins, gentamicins, and tobramycin,) is disturbed in the association of the small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molecule with ribosomal structures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Inhibition of ribosomal translocation—i.e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., movement of the peptidyl-tRNA from the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A- to the P-site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also been suggested.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Finally,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cell-membrane effect can be lost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later in time courses of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aminoglycoside exposure and transport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Tetracycline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Tetracycline is a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broad-spectrum antibiotic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produced by the </a:t>
            </a:r>
            <a:r>
              <a:rPr lang="en-US" sz="2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genus of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Actinobacteria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term "tetracycline" is also used to denote the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four-ring system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this compound; "tetracyclines" are containing the same four-ring system.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Tetracycline is used to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 many different bacterial infections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urinary tract infections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gonorrhea,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Chlamydia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and used in dental applications.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 synthesis inhibitor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It is commonly used to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 acne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 Sivamanikandan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724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Penicillin Cephalosporin Aminoglycoside Tetracycline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Penicillin </dc:title>
  <dc:creator/>
  <cp:lastModifiedBy>p.siva</cp:lastModifiedBy>
  <cp:revision>43</cp:revision>
  <dcterms:created xsi:type="dcterms:W3CDTF">2006-08-16T00:00:00Z</dcterms:created>
  <dcterms:modified xsi:type="dcterms:W3CDTF">2020-10-21T02:34:10Z</dcterms:modified>
</cp:coreProperties>
</file>