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86" r:id="rId3"/>
    <p:sldId id="273" r:id="rId4"/>
    <p:sldId id="259" r:id="rId5"/>
    <p:sldId id="274" r:id="rId6"/>
    <p:sldId id="275" r:id="rId7"/>
    <p:sldId id="276" r:id="rId8"/>
    <p:sldId id="277" r:id="rId9"/>
    <p:sldId id="279" r:id="rId10"/>
    <p:sldId id="280" r:id="rId11"/>
    <p:sldId id="278" r:id="rId12"/>
    <p:sldId id="281" r:id="rId13"/>
    <p:sldId id="282" r:id="rId14"/>
    <p:sldId id="284" r:id="rId15"/>
    <p:sldId id="285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0122-6FB8-4090-95D1-DB530240569D}" type="datetimeFigureOut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FDF9-A321-453B-AFA9-ADBF34E31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F7E79A-EAC2-4B2F-8B49-F52095DB92C6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0EE66-A4C2-4F86-9A6E-B1AB43BD8D1A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55587-D266-4FB8-B6E4-86723807CAAE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87F3-F528-4FAA-B4E1-3E9C8275EFC4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DA27F-6A0B-480B-9637-6DD3D65A08FE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AA1A4F-CC86-4942-AA5D-836BA6F8D881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C209B-AC8F-4288-93D8-5081410E4946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A2BA5-9FE5-45B1-902C-A9BF7A872F54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6A392-069C-48D9-935E-293A5E9A20E6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66B70-9E43-4359-9688-0C98F9EE3FE7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65FE3-036F-4CF2-B076-F3F52C99F8C2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33769E-448B-47D3-A471-90D51ED62962}" type="datetime1">
              <a:rPr lang="en-US" smtClean="0"/>
              <a:pPr/>
              <a:t>21-Oct-20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Dr. P. Siva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6553200" cy="2514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   </a:t>
            </a:r>
            <a:r>
              <a:rPr lang="en-US" sz="5400" dirty="0" smtClean="0">
                <a:solidFill>
                  <a:srgbClr val="C00000"/>
                </a:solidFill>
              </a:rPr>
              <a:t>Mechanisms 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of </a:t>
            </a:r>
            <a:r>
              <a:rPr lang="en-US" sz="5400" dirty="0" smtClean="0">
                <a:solidFill>
                  <a:srgbClr val="7030A0"/>
                </a:solidFill>
              </a:rPr>
              <a:t/>
            </a:r>
            <a:br>
              <a:rPr lang="en-US" sz="5400" dirty="0" smtClean="0">
                <a:solidFill>
                  <a:srgbClr val="7030A0"/>
                </a:solidFill>
              </a:rPr>
            </a:br>
            <a:r>
              <a:rPr lang="en-US" sz="5400" dirty="0" smtClean="0">
                <a:solidFill>
                  <a:srgbClr val="7030A0"/>
                </a:solidFill>
              </a:rPr>
              <a:t>   </a:t>
            </a:r>
            <a:r>
              <a:rPr lang="en-US" sz="5400" dirty="0" smtClean="0">
                <a:solidFill>
                  <a:srgbClr val="C00000"/>
                </a:solidFill>
              </a:rPr>
              <a:t>Pathogenesis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6553200" cy="1981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Prepared by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Dr. P. Sivamanikandan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Assistant Professor of Microbiology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Hajee Karutha Rowther Howdia College(Autonomous),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Uthamapalayam-625533 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4568536" cy="6477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4038600" cy="4724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400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6345"/>
            <a:ext cx="6096000" cy="646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3886200" cy="3733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228600"/>
            <a:ext cx="4495800" cy="62484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"/>
            <a:ext cx="754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95600"/>
            <a:ext cx="754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74676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586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609600" y="733246"/>
            <a:ext cx="7848600" cy="569386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</a:p>
          <a:p>
            <a:pPr algn="ctr"/>
            <a:endParaRPr lang="en-U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By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Ravie" pitchFamily="82" charset="0"/>
            </a:endParaRPr>
          </a:p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Dr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.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.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S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i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v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Ravie" pitchFamily="82" charset="0"/>
              </a:rPr>
              <a:t>a</a:t>
            </a:r>
          </a:p>
          <a:p>
            <a:pPr algn="ctr"/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Notes\PPt Notes\Biochemistry\images (5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24400" y="838200"/>
            <a:ext cx="4190999" cy="54102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4191000" cy="5287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" y="1905000"/>
            <a:ext cx="5029200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ANY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2484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Pathogen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Organisms that are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capable of disease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known as pathogen.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Pathogenicity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ability of an organism to cause disease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known as Pathogenicity.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Pathogenesis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process of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development of disease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known as pathogenesis.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Opportunist’s pathogens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Many microorganisms that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usually form the normal flora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the body become pathogens whenever an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opportunity arises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7467600" cy="6019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696199" cy="5943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5638800" cy="637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Notes\PPt Notes\Odd Sem\medical microbiology\I Unit\image\downloa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3048000" cy="3886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6665"/>
            <a:ext cx="6553200" cy="64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3449"/>
            <a:ext cx="5822528" cy="62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38400"/>
            <a:ext cx="76961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4823841" cy="6324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3810000" cy="4572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P. Siva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</TotalTime>
  <Words>125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   Mechanisms  of     Pathogenesis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pathogenesis</dc:title>
  <dc:creator/>
  <cp:lastModifiedBy>p.siva</cp:lastModifiedBy>
  <cp:revision>45</cp:revision>
  <dcterms:created xsi:type="dcterms:W3CDTF">2006-08-16T00:00:00Z</dcterms:created>
  <dcterms:modified xsi:type="dcterms:W3CDTF">2020-10-21T02:35:28Z</dcterms:modified>
</cp:coreProperties>
</file>