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68" r:id="rId3"/>
    <p:sldId id="259" r:id="rId4"/>
    <p:sldId id="279" r:id="rId5"/>
    <p:sldId id="281" r:id="rId6"/>
    <p:sldId id="258" r:id="rId7"/>
    <p:sldId id="263" r:id="rId8"/>
    <p:sldId id="280" r:id="rId9"/>
    <p:sldId id="269" r:id="rId10"/>
    <p:sldId id="282" r:id="rId11"/>
    <p:sldId id="264" r:id="rId12"/>
    <p:sldId id="273" r:id="rId13"/>
    <p:sldId id="283" r:id="rId14"/>
    <p:sldId id="284" r:id="rId15"/>
    <p:sldId id="285" r:id="rId16"/>
    <p:sldId id="276" r:id="rId17"/>
    <p:sldId id="275" r:id="rId18"/>
    <p:sldId id="278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114F0-805A-4A85-BD95-2DE3CB585D73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02592-9C35-464D-B2CC-787E41C8E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2592-9C35-464D-B2CC-787E41C8E6D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B20B7-657C-4D48-BFAD-523B972F2D83}" type="datetime1">
              <a:rPr lang="en-US" smtClean="0"/>
              <a:t>21-Oct-20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Dr.P.Sivamanikandan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54A3A-F0AC-45C5-98F0-A181480A27B5}" type="datetime1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Dr.P.Sivamanikandan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1CC2C4-0581-4DE0-BA00-FF61C6B1BFF6}" type="datetime1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Dr.P.Sivamanikandan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664091-0ED8-49EB-BAA7-DAE63473835F}" type="datetime1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Dr.P.Sivamanikandan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239825-45AF-4F94-8163-4E4E55A47898}" type="datetime1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Dr.P.Sivamanikandan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83D068-DFB9-44FB-930C-0BF5990AF9E9}" type="datetime1">
              <a:rPr lang="en-US" smtClean="0"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Dr.P.Sivamanikandan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74E13-99C3-4472-B947-04F9C8F213D5}" type="datetime1">
              <a:rPr lang="en-US" smtClean="0"/>
              <a:t>21-Oct-20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Dr.P.Sivamanikandan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185799-41A3-46E9-A080-0015CF72EC6D}" type="datetime1">
              <a:rPr lang="en-US" smtClean="0"/>
              <a:t>21-Oct-20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Dr.P.Sivamanikandan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1C3B54-481F-4C5B-A5B6-6C1D011C66C0}" type="datetime1">
              <a:rPr lang="en-US" smtClean="0"/>
              <a:t>21-Oct-20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Dr.P.Sivamanikandan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E0295-6077-4747-9013-1EA43A407BBA}" type="datetime1">
              <a:rPr lang="en-US" smtClean="0"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Dr.P.Sivamanikandan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A9DEA9-3AAC-4FDC-A8B4-E57B7B3F8F6E}" type="datetime1">
              <a:rPr lang="en-US" smtClean="0"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Dr.P.Sivamanikandan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8BB8F03-672D-46B2-916E-CC1ECB2B788D}" type="datetime1">
              <a:rPr lang="en-US" smtClean="0"/>
              <a:t>21-Oct-20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Dr.P.Sivamanikandan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600200"/>
            <a:ext cx="397764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</a:rPr>
              <a:t>Rabies</a:t>
            </a:r>
            <a:br>
              <a:rPr lang="en-US" sz="6000" dirty="0" smtClean="0">
                <a:solidFill>
                  <a:srgbClr val="C00000"/>
                </a:solidFill>
              </a:rPr>
            </a:br>
            <a:r>
              <a:rPr lang="en-US" sz="6000" dirty="0" smtClean="0">
                <a:solidFill>
                  <a:srgbClr val="C00000"/>
                </a:solidFill>
              </a:rPr>
              <a:t>Virus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0033" y="762000"/>
            <a:ext cx="303152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ubtitle 2"/>
          <p:cNvSpPr>
            <a:spLocks noGrp="1"/>
          </p:cNvSpPr>
          <p:nvPr/>
        </p:nvSpPr>
        <p:spPr>
          <a:xfrm>
            <a:off x="1295400" y="4191000"/>
            <a:ext cx="6553200" cy="1981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tIns="0">
            <a:normAutofit fontScale="8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Prepared by 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Dr. P. Sivamanikandan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Assistant Professor of Microbiology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Hajee Karutha Rowther Howdia College(Autonomous),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Uthamapalayam-625533 </a:t>
            </a:r>
          </a:p>
          <a:p>
            <a:pPr algn="ctr"/>
            <a:endParaRPr lang="en-US" sz="2800" dirty="0" smtClean="0">
              <a:solidFill>
                <a:srgbClr val="0070C0"/>
              </a:solidFill>
            </a:endParaRPr>
          </a:p>
          <a:p>
            <a:pPr algn="ctr"/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"/>
            <a:ext cx="647699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Dr.P.Sivamanikandan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7772400" cy="624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Dr.P.Sivamanikandan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4271" y="0"/>
            <a:ext cx="80697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Dr.P.Sivamanikandan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9169"/>
            <a:ext cx="6934200" cy="639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Dr.P.Sivamanikandan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3275"/>
            <a:ext cx="4876800" cy="65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7030" y="3581400"/>
            <a:ext cx="285457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Dr.P.Sivamanikandan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1"/>
            <a:ext cx="4648200" cy="632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99544"/>
            <a:ext cx="3810000" cy="152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752600"/>
            <a:ext cx="3733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Dr.P.Sivamanikandan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2777" y="0"/>
            <a:ext cx="81712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Dr.P.Sivamanikandan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7848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33400"/>
            <a:ext cx="7543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Dr.P.Sivamanikandan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784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Dr.P.Sivamanikandan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7543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Dr.P.Sivamanikandan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6175" y="304800"/>
            <a:ext cx="78454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Dr.P.Sivamanikandan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7772400" cy="624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Dr.P.Sivamanikandan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6200"/>
            <a:ext cx="749808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Morphology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0"/>
            <a:ext cx="4495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762000"/>
            <a:ext cx="4038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Dr.P.Sivamanikandan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Notes\PPt Notes\Odd Sem\medical microbiology\image notes\New Doc 2019-06-11 07.38.42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8600"/>
            <a:ext cx="5498661" cy="64008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Dr.P.Sivamanikandan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957" y="4419600"/>
            <a:ext cx="293764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162300" y="-1028700"/>
            <a:ext cx="3352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Dr.P.Sivamanikandan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"/>
            <a:ext cx="7696200" cy="617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Dr.P.Sivamanikandan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"/>
            <a:ext cx="518159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685800"/>
            <a:ext cx="237744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590800"/>
            <a:ext cx="243839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199" y="4419600"/>
            <a:ext cx="228599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Dr.P.Sivamanikandan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0775" y="304800"/>
            <a:ext cx="77184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Dr.P.Sivamanikandan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181</TotalTime>
  <Words>57</Words>
  <Application>Microsoft Office PowerPoint</Application>
  <PresentationFormat>On-screen Show (4:3)</PresentationFormat>
  <Paragraphs>44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Solstice</vt:lpstr>
      <vt:lpstr>Rabies Virus </vt:lpstr>
      <vt:lpstr>Slide 2</vt:lpstr>
      <vt:lpstr>Slide 3</vt:lpstr>
      <vt:lpstr>Morphology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Rabies </dc:title>
  <dc:creator/>
  <cp:lastModifiedBy>p.siva</cp:lastModifiedBy>
  <cp:revision>42</cp:revision>
  <dcterms:created xsi:type="dcterms:W3CDTF">2006-08-16T00:00:00Z</dcterms:created>
  <dcterms:modified xsi:type="dcterms:W3CDTF">2020-10-21T02:41:53Z</dcterms:modified>
</cp:coreProperties>
</file>