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58" r:id="rId5"/>
    <p:sldId id="263" r:id="rId6"/>
    <p:sldId id="260" r:id="rId7"/>
    <p:sldId id="264" r:id="rId8"/>
    <p:sldId id="261" r:id="rId9"/>
    <p:sldId id="265" r:id="rId10"/>
    <p:sldId id="259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504D9-713E-45CD-9CFD-390C44DFEA16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E234C-4DB2-46E5-BAB0-CBB51650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2A380-31A7-4038-AAFD-286D6DF592AA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7446C-2FEE-4FAA-AA4D-9A5A0A50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7446C-2FEE-4FAA-AA4D-9A5A0A504E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F580-DEC0-49A8-B218-230F6B8BA73E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BA11-B364-43EA-8D30-0A803412E22F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F53B-BB51-4F4A-997E-D58DA79306C1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D0C0-7428-43C0-A279-EAAAD144160A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6EC6-95AF-4C91-9128-50A52464E7BC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FE65-657C-4593-A794-69BF40E5668B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1FB28-AFC7-47CF-A156-C5FB69FFF2AC}" type="datetime1">
              <a:rPr lang="en-US" smtClean="0"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045-B3A7-4A36-B88F-19B48A4103AA}" type="datetime1">
              <a:rPr lang="en-US" smtClean="0"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7437-7E69-41FF-8FA0-76A5E6B61D01}" type="datetime1">
              <a:rPr lang="en-US" smtClean="0"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16E8-4DB9-4311-9D31-89B3869E54D7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F9FC-F8F6-4384-83A1-5BC306EA4349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861D8-E18A-48B0-B802-B2A442DB71B8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P. 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505200"/>
          </a:xfr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Scope </a:t>
            </a:r>
            <a:br>
              <a:rPr lang="en-US" sz="6600" b="1" dirty="0" smtClean="0">
                <a:solidFill>
                  <a:srgbClr val="0070C0"/>
                </a:solidFill>
              </a:rPr>
            </a:br>
            <a:r>
              <a:rPr lang="en-US" sz="6600" b="1" dirty="0" smtClean="0">
                <a:solidFill>
                  <a:srgbClr val="0070C0"/>
                </a:solidFill>
              </a:rPr>
              <a:t>of </a:t>
            </a:r>
            <a:br>
              <a:rPr lang="en-US" sz="6600" b="1" dirty="0" smtClean="0">
                <a:solidFill>
                  <a:srgbClr val="0070C0"/>
                </a:solidFill>
              </a:rPr>
            </a:br>
            <a:r>
              <a:rPr lang="en-US" sz="6600" b="1" dirty="0" smtClean="0">
                <a:solidFill>
                  <a:srgbClr val="0070C0"/>
                </a:solidFill>
              </a:rPr>
              <a:t>Microbiology</a:t>
            </a:r>
            <a:endParaRPr lang="en-US" sz="66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E:\Notes\PPt Notes\Odd Sem\medical microbiology\I Unit\image\images (2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533400"/>
            <a:ext cx="2300288" cy="1600200"/>
          </a:xfrm>
          <a:prstGeom prst="rect">
            <a:avLst/>
          </a:prstGeom>
          <a:noFill/>
        </p:spPr>
      </p:pic>
      <p:pic>
        <p:nvPicPr>
          <p:cNvPr id="3076" name="Picture 4" descr="E:\Notes\PPt Notes\Odd Sem\medical microbiology\I Unit\image\images (8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029200"/>
            <a:ext cx="2057400" cy="1371600"/>
          </a:xfrm>
          <a:prstGeom prst="rect">
            <a:avLst/>
          </a:prstGeom>
          <a:noFill/>
        </p:spPr>
      </p:pic>
      <p:pic>
        <p:nvPicPr>
          <p:cNvPr id="3077" name="Picture 5" descr="E:\Notes\PPt Notes\Odd Sem\medical microbiology\I Unit\image\images (7)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07244" y="5105400"/>
            <a:ext cx="1431956" cy="1390650"/>
          </a:xfrm>
          <a:prstGeom prst="rect">
            <a:avLst/>
          </a:prstGeom>
          <a:noFill/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1295400" y="4191000"/>
            <a:ext cx="6553200" cy="1981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Prepared by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Dr. P. Sivamanikandan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Assistant Professor of Microbiology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Hajee Karutha Rowther Howdia College(Autonomous),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Uthamapalayam-625533 </a:t>
            </a: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Microbes and Genetic engineering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Genetic engineering technique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involves the use of microorganisms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By genetic engineering technique, recombinant DNA is produced.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Insulin synthesizing genes are transferred from vertebrates to microbes and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insulin is synthesized on a large scale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Applying this technique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nitrogen fixing genes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genes) is transferred from nitrogen fixing bacteria to cultivated plants.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Biomining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Microbes are now used in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extracting valuable metals like uranium from rocks.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Pseudomonades are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to absorb heavy metals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86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609600" y="733246"/>
            <a:ext cx="7848600" cy="569386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pPr algn="ctr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By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Ravie" pitchFamily="82" charset="0"/>
            </a:endParaRP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Dr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.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P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.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S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i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v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a</a:t>
            </a:r>
          </a:p>
          <a:p>
            <a:pPr algn="ctr"/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Notes\PPt Notes\Biochemistry\images (5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24400" y="838200"/>
            <a:ext cx="4190999" cy="5410200"/>
          </a:xfrm>
          <a:prstGeom prst="rect">
            <a:avLst/>
          </a:prstGeom>
          <a:noFill/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4191000" cy="5287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1905000"/>
            <a:ext cx="5029200" cy="17543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Microbiology has an impact on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Medicine, Agriculture, Food science, Ecology, Genetics, Biochemistry, Immunology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many other fields.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Microorganisms have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increased great significance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Medical Microbiology and Immunology: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Medical microbiology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deals with disease producing organisms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human beings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Immunology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deals with the defense the 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up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pathogens,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disease causing microorganisms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the factors to clarify resistance to disease.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Dr. P. Siva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124200"/>
            <a:ext cx="2209800" cy="240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1722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Microbes in Medicines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60000"/>
              </a:lnSpc>
            </a:pP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Antibiotics are substances produced by bacteria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inhibit the growth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of closely related organisms. </a:t>
            </a:r>
          </a:p>
          <a:p>
            <a:pPr lvl="0" algn="just">
              <a:lnSpc>
                <a:spcPct val="16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For example the antibiotic penicillin is produced by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Penicillium notatum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Streptomycin is produced by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Streptomyces griseus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6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Most of the microorganisms are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to produce vaccines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For example Small pox, Cholera vaccines, etc. </a:t>
            </a:r>
          </a:p>
          <a:p>
            <a:pPr lvl="0" algn="just">
              <a:lnSpc>
                <a:spcPct val="16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Most of the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vaccines are produced using 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recombinant DNA technology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using various microbes.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7030A0"/>
                </a:solidFill>
              </a:rPr>
              <a:t>Dr. P. Siva</a:t>
            </a:r>
            <a:endParaRPr lang="en-US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Soil Microbiology: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Soil microbiology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deals with the microorganisms present in the soil.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most important function of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soil microorganisms is to decompose various types of organic matter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the process of mineralization of various organic elements.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are found in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association with plants in symbiotic relationships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maintain the soil fertility </a:t>
            </a:r>
          </a:p>
          <a:p>
            <a:endParaRPr lang="en-US" dirty="0"/>
          </a:p>
        </p:txBody>
      </p:sp>
      <p:pic>
        <p:nvPicPr>
          <p:cNvPr id="5" name="Picture 2" descr="E:\Notes\PPt Notes\Odd Sem\medical microbiology\I Unit\image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038600"/>
            <a:ext cx="3886200" cy="2514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Mineralization of organic carbon, nitrogen, phosphorus and sulphur via own cyclic alterations by soil microorganisms makes for reuse by plants and other organisms.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Certain microbes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 the fertility of soil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 converting atmospheric nitrogen into ammonia, nitrites and nitrates. 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is brought about by microbes like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Rhizobium, Nitrobacter, Blue green algae, nostoc and anabaena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038600"/>
            <a:ext cx="54387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Microbes in Food production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food industries microorganisms are used for the fermentation 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wine making, preservation, and in several other food processing and the manufacture of dairy products such as yogurt and cheese.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microbial cultures also provide the flavor and aroma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food products.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Microbes especially yeasts (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Saccharomyces cerevisiae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have been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in the production of beverages like wine, beer, whisky, brandy or rum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Notes\PPt Notes\Odd Sem\medical microbiology\I Unit\image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5715000" cy="329236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Cheese and Yoghurt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produced by the growth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microorganisms such as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Streptococcus lactis and Streptococcus thermophilus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blue mold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Pencillium roqueforti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both the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flavor and colour of cheese.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Notes\PPt Notes\Odd Sem\medical microbiology\I Unit\image\images (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81200"/>
            <a:ext cx="3429000" cy="2286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Industrial Microbiology: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Industrial microbiology is that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 of microbiology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deals with the utility of microorganisms in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industrial production of medicines, food supplements, </a:t>
            </a:r>
          </a:p>
          <a:p>
            <a:pPr lvl="0" algn="just" fontAlgn="base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alcohols, beverages, organic acids, </a:t>
            </a:r>
          </a:p>
          <a:p>
            <a:pPr lvl="0" algn="just" fontAlgn="base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vitamins, enzymes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most significant industrial </a:t>
            </a:r>
          </a:p>
          <a:p>
            <a:pPr lvl="0" algn="just" fontAlgn="base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use of microorganisms was the production of antibiotics.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commercially beneficial activities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 large number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bacteria, yeasts, molds, and algae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being exploited to be obtaining the valuable products.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Notes\PPt Notes\Odd Sem\medical microbiology\I Unit\image\images (9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648200"/>
            <a:ext cx="2438400" cy="1981200"/>
          </a:xfrm>
          <a:prstGeom prst="rect">
            <a:avLst/>
          </a:prstGeom>
          <a:noFill/>
        </p:spPr>
      </p:pic>
      <p:pic>
        <p:nvPicPr>
          <p:cNvPr id="5" name="Picture 2" descr="E:\Notes\PPt Notes\Odd Sem\medical microbiology\I Unit\image\images (10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524000"/>
            <a:ext cx="2209800" cy="2209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Microbes in Biocontrol agent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Bacillus thuringiensis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(Bt) is an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insecticide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with unusual properties that make it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useful for pest control in certain situations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Bt is a naturally occurring bacterium common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in soils throughout the world.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Several strains can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infect and kill insects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Microbes in pesticide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microbes like bacteria, fungi, viruses, protozoa and nematodes infect insects and kill them.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may be called microbial pesticides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used as bio pesticides.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629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Scope  of  Microbiology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Microbiology</dc:title>
  <dc:creator/>
  <cp:lastModifiedBy>p.siva</cp:lastModifiedBy>
  <cp:revision>52</cp:revision>
  <dcterms:created xsi:type="dcterms:W3CDTF">2006-08-16T00:00:00Z</dcterms:created>
  <dcterms:modified xsi:type="dcterms:W3CDTF">2020-10-21T02:32:40Z</dcterms:modified>
</cp:coreProperties>
</file>