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6" r:id="rId2"/>
    <p:sldId id="270" r:id="rId3"/>
    <p:sldId id="257" r:id="rId4"/>
    <p:sldId id="267" r:id="rId5"/>
    <p:sldId id="259" r:id="rId6"/>
    <p:sldId id="269" r:id="rId7"/>
    <p:sldId id="274" r:id="rId8"/>
    <p:sldId id="260" r:id="rId9"/>
    <p:sldId id="268" r:id="rId10"/>
    <p:sldId id="262" r:id="rId11"/>
    <p:sldId id="271" r:id="rId12"/>
    <p:sldId id="263" r:id="rId13"/>
    <p:sldId id="264" r:id="rId14"/>
    <p:sldId id="265" r:id="rId15"/>
    <p:sldId id="266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A7E98-5441-4EE3-A494-33B338A3320E}" type="datetimeFigureOut">
              <a:rPr lang="en-US" smtClean="0"/>
              <a:pPr/>
              <a:t>21-Oct-20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B4ECE-3D92-4E53-835C-2A56B9A2A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B4ECE-3D92-4E53-835C-2A56B9A2AE0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EDA4D4-BFE5-4B88-A85D-F2A9CC38E822}" type="datetime1">
              <a:rPr lang="en-US" smtClean="0"/>
              <a:t>21-Oct-20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Dr.P.Sivamanikandan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F58CDB-E3CB-4CA2-8DF8-6C0C1CCDC193}" type="datetime1">
              <a:rPr lang="en-US" smtClean="0"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Dr.P.Sivamanikandan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D51FDB-013F-4408-9D5C-5103A14E649A}" type="datetime1">
              <a:rPr lang="en-US" smtClean="0"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Dr.P.Sivamanikandan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42DA50-B566-4EB5-8068-4C19DDB4600E}" type="datetime1">
              <a:rPr lang="en-US" smtClean="0"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Dr.P.Sivamanikandan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63E9AB-D654-4BA5-9164-43DC1A48C21C}" type="datetime1">
              <a:rPr lang="en-US" smtClean="0"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Dr.P.Sivamanikandan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E5F272-B646-49AC-8EB7-A2D216BBFA87}" type="datetime1">
              <a:rPr lang="en-US" smtClean="0"/>
              <a:t>21-Oct-20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Dr.P.Sivamanikandan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DD2B5-34B9-480E-9DD5-E9439AC15067}" type="datetime1">
              <a:rPr lang="en-US" smtClean="0"/>
              <a:t>21-Oct-20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Dr.P.Sivamanikandan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23FCDF-892B-4526-B084-CF61CF8857CE}" type="datetime1">
              <a:rPr lang="en-US" smtClean="0"/>
              <a:t>21-Oct-20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Dr.P.Sivamanikandan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B63590-7A0F-469C-8181-71EFA24AEF38}" type="datetime1">
              <a:rPr lang="en-US" smtClean="0"/>
              <a:t>21-Oct-20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Dr.P.Sivamanikandan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4ABC70-0140-47CC-8788-00817079F48A}" type="datetime1">
              <a:rPr lang="en-US" smtClean="0"/>
              <a:t>21-Oct-20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Dr.P.Sivamanikandan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C65D32-AA1A-4D0E-8620-8154C08EAB6C}" type="datetime1">
              <a:rPr lang="en-US" smtClean="0"/>
              <a:t>21-Oct-20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Dr.P.Sivamanikandan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F6C1DCE-30D3-4EC4-ACE6-ACF01CAB2475}" type="datetime1">
              <a:rPr lang="en-US" smtClean="0"/>
              <a:t>21-Oct-20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Dr.P.Sivamanikandan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1360" y="1828800"/>
            <a:ext cx="2834640" cy="1472184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Vibrio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p.siva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7300" y="381000"/>
            <a:ext cx="2171700" cy="1447800"/>
          </a:xfrm>
          <a:prstGeom prst="rect">
            <a:avLst/>
          </a:prstGeom>
          <a:noFill/>
        </p:spPr>
      </p:pic>
      <p:pic>
        <p:nvPicPr>
          <p:cNvPr id="5" name="Picture 2" descr="C:\Users\p.siva\Desktop\chole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381000"/>
            <a:ext cx="2189415" cy="2341085"/>
          </a:xfrm>
          <a:prstGeom prst="rect">
            <a:avLst/>
          </a:prstGeom>
          <a:noFill/>
        </p:spPr>
      </p:pic>
      <p:sp>
        <p:nvSpPr>
          <p:cNvPr id="8" name="Subtitle 2"/>
          <p:cNvSpPr>
            <a:spLocks noGrp="1"/>
          </p:cNvSpPr>
          <p:nvPr/>
        </p:nvSpPr>
        <p:spPr>
          <a:xfrm>
            <a:off x="1295400" y="4191000"/>
            <a:ext cx="6553200" cy="19812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tIns="0">
            <a:normAutofit fontScale="85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Prepared by 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Dr. P. Sivamanikandan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Assistant Professor of Microbiology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Hajee Karutha Rowther Howdia College(Autonomous),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Uthamapalayam-625533 </a:t>
            </a:r>
          </a:p>
          <a:p>
            <a:pPr algn="ctr"/>
            <a:endParaRPr lang="en-US" sz="2800" dirty="0" smtClean="0">
              <a:solidFill>
                <a:srgbClr val="0070C0"/>
              </a:solidFill>
            </a:endParaRPr>
          </a:p>
          <a:p>
            <a:pPr algn="ctr"/>
            <a:endParaRPr lang="en-US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563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p.siva\Desktop\vibrio-12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3281362"/>
            <a:ext cx="2590800" cy="327183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Dr.P.Sivamanikandan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.siva\Desktop\vibrio-29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04800"/>
            <a:ext cx="7696200" cy="63246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Dr.P.Sivamanikandan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529"/>
            <a:ext cx="5791200" cy="6839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1" y="1143000"/>
            <a:ext cx="2667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3590925"/>
            <a:ext cx="2637078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Dr.P.Sivamanikandan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1" y="1"/>
            <a:ext cx="533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143000"/>
            <a:ext cx="2667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Dr.P.Sivamanikandan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5562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762375"/>
            <a:ext cx="27432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Dr.P.Sivamanikandan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"/>
            <a:ext cx="74993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667000"/>
            <a:ext cx="7696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Dr.P.Sivamanikandan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.siva\Desktop\vibrio-3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28600"/>
            <a:ext cx="7772400" cy="64008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Dr.P.Sivamanikandan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.siva\Desktop\vibrio-3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04800"/>
            <a:ext cx="7696200" cy="63246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Dr.P.Sivamanikandan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.siva\Desktop\vibrio-2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28600"/>
            <a:ext cx="7696200" cy="64008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Dr.P.Sivamanikandan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0"/>
            <a:ext cx="7162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Dr.P.Sivamanikandan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28600"/>
            <a:ext cx="7086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581400"/>
            <a:ext cx="5715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Dr.P.Sivamanikandan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81001"/>
            <a:ext cx="7543800" cy="350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E:\Notes\PPt Notes\Odd Sem\medical microbiology\New Folder (2)\Vibrio\images (14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4265552"/>
            <a:ext cx="2286000" cy="2287648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4038600"/>
            <a:ext cx="24193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Dr.P.Sivamanikandan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.siva\Desktop\vibrio-1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04800"/>
            <a:ext cx="7848600" cy="62484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Dr.P.Sivamanikandan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.siva\Desktop\choler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04800"/>
            <a:ext cx="7620000" cy="62484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Dr.P.Sivamanikandan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52400"/>
            <a:ext cx="77152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3048000"/>
            <a:ext cx="8077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Dr.P.Sivamanikandan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04800"/>
            <a:ext cx="7772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Dr.P.Sivamanikandan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82</TotalTime>
  <Words>52</Words>
  <Application>Microsoft Office PowerPoint</Application>
  <PresentationFormat>On-screen Show (4:3)</PresentationFormat>
  <Paragraphs>39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Solstice</vt:lpstr>
      <vt:lpstr>Vibrio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Vibrio</dc:title>
  <dc:creator/>
  <cp:lastModifiedBy>p.siva</cp:lastModifiedBy>
  <cp:revision>24</cp:revision>
  <dcterms:created xsi:type="dcterms:W3CDTF">2006-08-16T00:00:00Z</dcterms:created>
  <dcterms:modified xsi:type="dcterms:W3CDTF">2020-10-21T02:39:01Z</dcterms:modified>
</cp:coreProperties>
</file>