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1" r:id="rId2"/>
    <p:sldId id="289" r:id="rId3"/>
    <p:sldId id="280" r:id="rId4"/>
    <p:sldId id="256" r:id="rId5"/>
    <p:sldId id="257" r:id="rId6"/>
    <p:sldId id="258" r:id="rId7"/>
    <p:sldId id="259" r:id="rId8"/>
    <p:sldId id="260" r:id="rId9"/>
    <p:sldId id="283" r:id="rId10"/>
    <p:sldId id="282" r:id="rId11"/>
    <p:sldId id="272" r:id="rId12"/>
    <p:sldId id="284" r:id="rId13"/>
    <p:sldId id="285" r:id="rId14"/>
    <p:sldId id="288" r:id="rId15"/>
    <p:sldId id="286" r:id="rId16"/>
    <p:sldId id="281" r:id="rId17"/>
    <p:sldId id="287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814A1-3598-4D9E-9412-EEAAABAABF51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C08F4-5C0F-45A9-B1B0-5D326B97B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C08F4-5C0F-45A9-B1B0-5D326B97B6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3D89FD-F08A-49AA-8E77-15788462B075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DEEEE5-C090-4584-BEB0-57DFCF77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59080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TITLE OF THE COURSE: AGRICULTURE&amp; ENVIRONMENTAL MICROBIOLOGY</a:t>
            </a:r>
            <a:br>
              <a:rPr lang="en-US" dirty="0" smtClean="0"/>
            </a:br>
            <a:r>
              <a:rPr lang="en-US" dirty="0" smtClean="0"/>
              <a:t>TOPIC: MYCORRHIZA</a:t>
            </a:r>
            <a:br>
              <a:rPr lang="en-US" dirty="0" smtClean="0"/>
            </a:br>
            <a:r>
              <a:rPr lang="en-US" dirty="0" smtClean="0"/>
              <a:t>HANDLED BY: RM.LAKSHMANAN</a:t>
            </a:r>
            <a:br>
              <a:rPr lang="en-US" dirty="0" smtClean="0"/>
            </a:br>
            <a:r>
              <a:rPr lang="en-US" dirty="0" smtClean="0"/>
              <a:t>ASSOCIATE PROFESSOR &amp; HEAD</a:t>
            </a:r>
            <a:br>
              <a:rPr lang="en-US" dirty="0" smtClean="0"/>
            </a:br>
            <a:r>
              <a:rPr lang="en-US" dirty="0" smtClean="0"/>
              <a:t>DEPARTMENT OF MICROBIOLOGY</a:t>
            </a:r>
          </a:p>
          <a:p>
            <a:r>
              <a:rPr lang="en-US" dirty="0" smtClean="0">
                <a:latin typeface="+mj-lt"/>
              </a:rPr>
              <a:t>HAJEE </a:t>
            </a:r>
            <a:r>
              <a:rPr lang="en-US" smtClean="0">
                <a:latin typeface="+mj-lt"/>
              </a:rPr>
              <a:t>KARUTHA ROWTHER HOWDIA </a:t>
            </a:r>
            <a:r>
              <a:rPr lang="en-US" smtClean="0">
                <a:latin typeface="+mj-lt"/>
              </a:rPr>
              <a:t>COLLEGE(AUTONOMOUS), </a:t>
            </a:r>
            <a:r>
              <a:rPr lang="en-US" dirty="0" smtClean="0">
                <a:latin typeface="+mj-lt"/>
              </a:rPr>
              <a:t>UTHAMAPALAYAM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1"/>
            <a:ext cx="6324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Britannic Bold" pitchFamily="34" charset="0"/>
              </a:rPr>
              <a:t>Ectomycorrhiza</a:t>
            </a:r>
            <a:endParaRPr lang="en-US" sz="3600" dirty="0" smtClean="0">
              <a:latin typeface="Britannic Bold" pitchFamily="34" charset="0"/>
            </a:endParaRPr>
          </a:p>
          <a:p>
            <a:pPr algn="ctr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Ecto</a:t>
            </a:r>
            <a:r>
              <a:rPr lang="en-US" sz="2400" dirty="0" smtClean="0"/>
              <a:t> means outside the root.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Ectomycorrhizas</a:t>
            </a:r>
            <a:r>
              <a:rPr lang="en-US" sz="2400" dirty="0" smtClean="0"/>
              <a:t> (ECM) are associations where fungi form </a:t>
            </a:r>
            <a:r>
              <a:rPr lang="en-US" sz="2400" dirty="0" err="1" smtClean="0"/>
              <a:t>pseudoparenchymatous</a:t>
            </a:r>
            <a:r>
              <a:rPr lang="en-US" sz="2400" dirty="0" smtClean="0"/>
              <a:t> sheath between root cells.</a:t>
            </a:r>
          </a:p>
          <a:p>
            <a:r>
              <a:rPr lang="en-US" sz="24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Ectomycorrhizal</a:t>
            </a:r>
            <a:r>
              <a:rPr lang="en-US" sz="2400" dirty="0" smtClean="0"/>
              <a:t> fungi are mainly </a:t>
            </a:r>
            <a:r>
              <a:rPr lang="en-US" sz="2400" dirty="0" err="1" smtClean="0"/>
              <a:t>Basidiomycota</a:t>
            </a:r>
            <a:r>
              <a:rPr lang="en-US" sz="2400" dirty="0" smtClean="0"/>
              <a:t> and include common woodland mushrooms, such as Amanita spp.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914400"/>
            <a:ext cx="2793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ECTOMYCORRHIZA</a:t>
            </a:r>
            <a:endParaRPr lang="en-US" sz="2400" b="1" dirty="0"/>
          </a:p>
        </p:txBody>
      </p:sp>
      <p:pic>
        <p:nvPicPr>
          <p:cNvPr id="4" name="Picture 3" descr="ec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905000"/>
            <a:ext cx="4343400" cy="4304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524000"/>
            <a:ext cx="6172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Britannic Bold" pitchFamily="34" charset="0"/>
              </a:rPr>
              <a:t>Endomycorrhiza</a:t>
            </a:r>
            <a:endParaRPr lang="en-US" sz="3600" b="1" dirty="0" smtClean="0">
              <a:latin typeface="Britannic Bold" pitchFamily="34" charset="0"/>
            </a:endParaRPr>
          </a:p>
          <a:p>
            <a:pPr algn="ctr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err="1" smtClean="0"/>
              <a:t>endomycorrhizae</a:t>
            </a:r>
            <a:r>
              <a:rPr lang="en-US" sz="2400" dirty="0" smtClean="0"/>
              <a:t> penetrate the living cells of the root  cortex.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this type the fungal structure is almost entirely within the host root </a:t>
            </a:r>
            <a:r>
              <a:rPr lang="en-US" sz="2400" dirty="0" err="1" smtClean="0"/>
              <a:t>mycorrhizas</a:t>
            </a:r>
            <a:r>
              <a:rPr lang="en-US" sz="2400" dirty="0" smtClean="0"/>
              <a:t> consist of coils of </a:t>
            </a:r>
            <a:r>
              <a:rPr lang="en-US" sz="2400" dirty="0" err="1" smtClean="0"/>
              <a:t>hyphae</a:t>
            </a:r>
            <a:r>
              <a:rPr lang="en-US" sz="2400" dirty="0" smtClean="0"/>
              <a:t> within </a:t>
            </a:r>
            <a:r>
              <a:rPr lang="en-US" sz="2400" smtClean="0"/>
              <a:t>roots of </a:t>
            </a:r>
            <a:r>
              <a:rPr lang="en-US" sz="2400" dirty="0" smtClean="0"/>
              <a:t>orchidaceous plants.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95400"/>
            <a:ext cx="6172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>VESICULAR ARBUSCULAR MYCORRHIZA</a:t>
            </a:r>
          </a:p>
          <a:p>
            <a:pPr algn="ctr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predominant type of </a:t>
            </a:r>
            <a:r>
              <a:rPr lang="en-US" sz="2400" dirty="0" err="1" smtClean="0"/>
              <a:t>endomycorrhiza</a:t>
            </a:r>
            <a:r>
              <a:rPr lang="en-US" sz="2400" dirty="0" smtClean="0"/>
              <a:t> is Vesicular-</a:t>
            </a:r>
            <a:r>
              <a:rPr lang="en-US" sz="2400" dirty="0" err="1" smtClean="0"/>
              <a:t>Arbuscular</a:t>
            </a:r>
            <a:r>
              <a:rPr lang="en-US" sz="2400" dirty="0" smtClean="0"/>
              <a:t> </a:t>
            </a:r>
            <a:r>
              <a:rPr lang="en-US" sz="2400" dirty="0" err="1" smtClean="0"/>
              <a:t>Mycorrhizas</a:t>
            </a:r>
            <a:r>
              <a:rPr lang="en-US" sz="2400" dirty="0" smtClean="0"/>
              <a:t> (VAM ).</a:t>
            </a:r>
          </a:p>
          <a:p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Vesicular-</a:t>
            </a:r>
            <a:r>
              <a:rPr lang="en-US" sz="2400" dirty="0" err="1" smtClean="0"/>
              <a:t>Arbuscular</a:t>
            </a:r>
            <a:r>
              <a:rPr lang="en-US" sz="2400" dirty="0" smtClean="0"/>
              <a:t> </a:t>
            </a:r>
            <a:r>
              <a:rPr lang="en-US" sz="2400" dirty="0" err="1" smtClean="0"/>
              <a:t>Mycorrhizas</a:t>
            </a:r>
            <a:r>
              <a:rPr lang="en-US" sz="2400" dirty="0" smtClean="0"/>
              <a:t> (VAM ) are associations where fungal </a:t>
            </a:r>
            <a:r>
              <a:rPr lang="en-US" sz="2400" dirty="0" err="1" smtClean="0"/>
              <a:t>hyphae</a:t>
            </a:r>
            <a:r>
              <a:rPr lang="en-US" sz="2400" dirty="0" smtClean="0"/>
              <a:t> produce </a:t>
            </a:r>
            <a:r>
              <a:rPr lang="en-US" sz="2400" dirty="0" err="1" smtClean="0"/>
              <a:t>arbuscules</a:t>
            </a:r>
            <a:r>
              <a:rPr lang="en-US" sz="2400" dirty="0" smtClean="0"/>
              <a:t>, and vesicles within root cortex cells.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90600"/>
            <a:ext cx="6095999" cy="4876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74345"/>
            <a:ext cx="7315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>Functions of </a:t>
            </a:r>
            <a:r>
              <a:rPr lang="en-US" sz="3600" dirty="0" err="1" smtClean="0">
                <a:latin typeface="Britannic Bold" pitchFamily="34" charset="0"/>
              </a:rPr>
              <a:t>mycorrhiza</a:t>
            </a:r>
            <a:endParaRPr lang="en-US" sz="3600" dirty="0" smtClean="0">
              <a:latin typeface="Britannic Bold" pitchFamily="34" charset="0"/>
            </a:endParaRPr>
          </a:p>
          <a:p>
            <a:pPr algn="ctr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major advantage that a </a:t>
            </a:r>
            <a:r>
              <a:rPr lang="en-US" sz="2400" dirty="0" err="1" smtClean="0"/>
              <a:t>mycorrhizal</a:t>
            </a:r>
            <a:r>
              <a:rPr lang="en-US" sz="2400" dirty="0" smtClean="0"/>
              <a:t> association confers to plant and fungus is the enhanced supply of nutrients (carbon, phosphorous and nitrogen )that would not</a:t>
            </a:r>
            <a:br>
              <a:rPr lang="en-US" sz="2400" dirty="0" smtClean="0"/>
            </a:br>
            <a:r>
              <a:rPr lang="en-US" sz="2400" dirty="0" smtClean="0"/>
              <a:t>normally available to plant roots.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Mineral nutrients such as potassium, calcium,</a:t>
            </a:r>
            <a:br>
              <a:rPr lang="en-US" sz="2400" dirty="0" smtClean="0"/>
            </a:br>
            <a:r>
              <a:rPr lang="en-US" sz="2400" dirty="0" smtClean="0"/>
              <a:t>copper, zinc and iron are also assimilated more</a:t>
            </a:r>
            <a:br>
              <a:rPr lang="en-US" sz="2400" dirty="0" smtClean="0"/>
            </a:br>
            <a:r>
              <a:rPr lang="en-US" sz="2400" dirty="0" smtClean="0"/>
              <a:t>quickly and in greater amounts by </a:t>
            </a:r>
            <a:r>
              <a:rPr lang="en-US" sz="2400" dirty="0" err="1" smtClean="0"/>
              <a:t>mycorrhizal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plants.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err="1" smtClean="0"/>
              <a:t>mycorrhizal</a:t>
            </a:r>
            <a:r>
              <a:rPr lang="en-US" sz="2400" dirty="0" smtClean="0"/>
              <a:t> fungi also aids in soil aggregation, which can increase water filtration and gas exchange within the soil.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They offer protection to plants and provides</a:t>
            </a:r>
            <a:br>
              <a:rPr lang="en-US" sz="2400" dirty="0" smtClean="0"/>
            </a:br>
            <a:r>
              <a:rPr lang="en-US" sz="2400" dirty="0" smtClean="0"/>
              <a:t>increased root surface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-2099307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24</a:t>
            </a:r>
            <a:r>
              <a:rPr lang="en-US" dirty="0" smtClean="0"/>
              <a:t>Benefits to fungi-</a:t>
            </a:r>
          </a:p>
          <a:p>
            <a:r>
              <a:rPr lang="en-US" dirty="0" smtClean="0"/>
              <a:t>Plants transfer metabolites to fungus.</a:t>
            </a:r>
          </a:p>
          <a:p>
            <a:r>
              <a:rPr lang="en-US" dirty="0" smtClean="0"/>
              <a:t>While aiding plants in the uptake of nutrients</a:t>
            </a:r>
            <a:br>
              <a:rPr lang="en-US" dirty="0" smtClean="0"/>
            </a:br>
            <a:r>
              <a:rPr lang="en-US" dirty="0" smtClean="0"/>
              <a:t>and water, the plants give ten to twenty percent</a:t>
            </a:r>
            <a:br>
              <a:rPr lang="en-US" dirty="0" smtClean="0"/>
            </a:br>
            <a:r>
              <a:rPr lang="en-US" dirty="0" smtClean="0"/>
              <a:t>of the carbon they obtain from photosynthesis to</a:t>
            </a:r>
            <a:br>
              <a:rPr lang="en-US" dirty="0" smtClean="0"/>
            </a:br>
            <a:r>
              <a:rPr lang="en-US" dirty="0" smtClean="0"/>
              <a:t>the fungus.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286000" y="-40961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582341"/>
            <a:ext cx="6019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Mycorrhizal</a:t>
            </a:r>
            <a:r>
              <a:rPr lang="en-US" sz="2400" dirty="0" smtClean="0"/>
              <a:t> infection enhances plant growth, by increasing nutrient uptake in up to three ways.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By increasing the surface area of absorption within the soil.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By </a:t>
            </a:r>
            <a:r>
              <a:rPr lang="en-US" sz="2400" dirty="0" err="1" smtClean="0"/>
              <a:t>mobilising</a:t>
            </a:r>
            <a:r>
              <a:rPr lang="en-US" sz="2400" dirty="0" smtClean="0"/>
              <a:t> sparingly-available nutrient</a:t>
            </a:r>
            <a:br>
              <a:rPr lang="en-US" sz="2400" dirty="0" smtClean="0"/>
            </a:br>
            <a:r>
              <a:rPr lang="en-US" sz="2400" dirty="0" smtClean="0"/>
              <a:t>sources from unavailable compound.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By excreting chelating compounds or </a:t>
            </a:r>
            <a:r>
              <a:rPr lang="en-US" sz="2400" dirty="0" err="1" smtClean="0"/>
              <a:t>ectoenzymes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6781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>Benefits of </a:t>
            </a:r>
            <a:r>
              <a:rPr lang="en-US" sz="3600" dirty="0" err="1" smtClean="0">
                <a:latin typeface="Britannic Bold" pitchFamily="34" charset="0"/>
              </a:rPr>
              <a:t>mycorrhizal</a:t>
            </a:r>
            <a:r>
              <a:rPr lang="en-US" sz="3600" dirty="0" smtClean="0">
                <a:latin typeface="Britannic Bold" pitchFamily="34" charset="0"/>
              </a:rPr>
              <a:t> association </a:t>
            </a:r>
          </a:p>
          <a:p>
            <a:pPr algn="ctr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Mycorrhizae</a:t>
            </a:r>
            <a:r>
              <a:rPr lang="en-US" sz="2400" dirty="0" smtClean="0"/>
              <a:t> create a symbiotic relationship</a:t>
            </a:r>
            <a:br>
              <a:rPr lang="en-US" sz="2400" dirty="0" smtClean="0"/>
            </a:br>
            <a:r>
              <a:rPr lang="en-US" sz="2400" dirty="0" smtClean="0"/>
              <a:t>between a plant and a fungus where both organisms benefit from the interaction.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Both the plant and fungi get benefit in different ways - </a:t>
            </a:r>
            <a:r>
              <a:rPr lang="en-US" sz="2400" dirty="0" err="1" smtClean="0"/>
              <a:t>Mycorrhizae</a:t>
            </a:r>
            <a:r>
              <a:rPr lang="en-US" sz="2400" dirty="0" smtClean="0"/>
              <a:t> create a connection between the roots of a plant and with the soil around them, which allows the fungus to uptake nutrients beneficial for plants.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Mycorrhizal</a:t>
            </a:r>
            <a:r>
              <a:rPr lang="en-US" sz="2400" dirty="0" smtClean="0"/>
              <a:t> interaction can lead to an increase</a:t>
            </a:r>
            <a:br>
              <a:rPr lang="en-US" sz="2400" dirty="0" smtClean="0"/>
            </a:br>
            <a:r>
              <a:rPr lang="en-US" sz="2400" dirty="0" smtClean="0"/>
              <a:t>in the growth of the plant.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200400"/>
            <a:ext cx="2666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MYCORRHIZA</a:t>
            </a:r>
            <a:endParaRPr lang="en-US" sz="32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90601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ritannic Bold" pitchFamily="34" charset="0"/>
              </a:rPr>
              <a:t>      Contents</a:t>
            </a:r>
          </a:p>
          <a:p>
            <a:endParaRPr lang="en-US" sz="4000" dirty="0">
              <a:latin typeface="Britannic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7526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MYCORRHIZA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HISTORY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ABOUT MYCORRHIZAL FUNGI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3429000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TYPES OF MYCORRHIZA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ECTOMYCORRHIZA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ENDOMYCORRHIZA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FUNCTIONS OF MYCORRHIZA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BENEFITS OF MYCORRHIZAL ASSOCIATION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533400"/>
            <a:ext cx="4950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      </a:t>
            </a:r>
            <a:r>
              <a:rPr lang="en-US" sz="4000" dirty="0" err="1" smtClean="0">
                <a:latin typeface="Britannic Bold" pitchFamily="34" charset="0"/>
              </a:rPr>
              <a:t>Mycorrhiza</a:t>
            </a:r>
            <a:r>
              <a:rPr lang="en-US" sz="4000" dirty="0" smtClean="0">
                <a:latin typeface="Britannic Bold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Mycorrhizas</a:t>
            </a:r>
            <a:r>
              <a:rPr lang="en-US" sz="2400" b="1" dirty="0"/>
              <a:t> </a:t>
            </a:r>
            <a:r>
              <a:rPr lang="en-US" sz="2400" dirty="0"/>
              <a:t>are </a:t>
            </a:r>
            <a:r>
              <a:rPr lang="en-US" sz="2400" dirty="0" smtClean="0"/>
              <a:t>mutualistic symbiotic </a:t>
            </a:r>
            <a:r>
              <a:rPr lang="en-US" sz="2400" dirty="0"/>
              <a:t>relationships between fungi and plant </a:t>
            </a:r>
            <a:r>
              <a:rPr lang="en-US" sz="2400" dirty="0" smtClean="0"/>
              <a:t>roots.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This relationship is predominantly mutualistic, that is, </a:t>
            </a:r>
            <a:r>
              <a:rPr lang="en-US" sz="2400" dirty="0" smtClean="0"/>
              <a:t>both partners get benefit from each other.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 Mycorrhizas occur in a </a:t>
            </a:r>
            <a:r>
              <a:rPr lang="en-US" sz="2400" dirty="0" err="1"/>
              <a:t>specialised</a:t>
            </a:r>
            <a:r>
              <a:rPr lang="en-US" sz="2400" dirty="0"/>
              <a:t> plant organ where intimate contact results from synchronised plant-fungus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670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More </a:t>
            </a:r>
            <a:r>
              <a:rPr lang="en-US" sz="2400" dirty="0"/>
              <a:t>than 90% of all plant families studied </a:t>
            </a:r>
            <a:r>
              <a:rPr lang="en-US" sz="2400" dirty="0" smtClean="0"/>
              <a:t> </a:t>
            </a:r>
            <a:r>
              <a:rPr lang="en-US" sz="2400" dirty="0"/>
              <a:t>in both agricultural and natural environments form mycorrhizal associations and </a:t>
            </a:r>
            <a:r>
              <a:rPr lang="en-US" sz="2400" dirty="0" smtClean="0"/>
              <a:t>they are </a:t>
            </a:r>
            <a:r>
              <a:rPr lang="en-US" sz="2400" dirty="0"/>
              <a:t>essential for plant </a:t>
            </a:r>
            <a:r>
              <a:rPr lang="en-US" sz="2400" dirty="0" smtClean="0"/>
              <a:t>nutrition.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Mycorrhizas are found in a wide range of habitats, including deserts, lowland tropical rainforests, high latitudes and altitudes, and aquatic ecosystems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Mycorrhizas </a:t>
            </a:r>
            <a:r>
              <a:rPr lang="en-US" sz="2400" dirty="0"/>
              <a:t>are found in all plant species that are economically important to 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5559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Britannic Bold" pitchFamily="34" charset="0"/>
              </a:rPr>
              <a:t>HISTORY OF MYCORRHIZA</a:t>
            </a:r>
            <a:endParaRPr lang="en-US" sz="3600" dirty="0">
              <a:latin typeface="Britannic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655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The term 'mycorrhiza' was first used by Professor A. B. Frank in the 1880's. 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Frank was the first person to describe the symbiotic relationship between trees and fungi, which he named '</a:t>
            </a:r>
            <a:r>
              <a:rPr lang="en-US" sz="2400" dirty="0" err="1"/>
              <a:t>mykorhiza</a:t>
            </a:r>
            <a:r>
              <a:rPr lang="en-US" sz="2400" dirty="0" smtClean="0"/>
              <a:t>'.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word comes from the Greek </a:t>
            </a:r>
            <a:r>
              <a:rPr lang="en-US" sz="2400" i="1" dirty="0"/>
              <a:t>mykes</a:t>
            </a:r>
            <a:r>
              <a:rPr lang="en-US" sz="2400" dirty="0"/>
              <a:t> and </a:t>
            </a:r>
            <a:r>
              <a:rPr lang="en-US" sz="2400" i="1" dirty="0"/>
              <a:t>rhiza</a:t>
            </a:r>
            <a:r>
              <a:rPr lang="en-US" sz="2400" dirty="0"/>
              <a:t>, the combination meaning fungus-root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990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itannic Bold" pitchFamily="34" charset="0"/>
              </a:rPr>
              <a:t>ABOUT MYCORRHIZAL FUNGI</a:t>
            </a:r>
            <a:endParaRPr lang="en-US" sz="3600" dirty="0">
              <a:latin typeface="Britannic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64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Mycorrhizal fungi are a major component of the soil microflora in many </a:t>
            </a:r>
            <a:r>
              <a:rPr lang="en-US" sz="2400" dirty="0" smtClean="0"/>
              <a:t>ecosystems.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These specialized fungi colonize plant roots and extend far into the soil. 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Mycorrhizal fungi increase the surface absorbing area of roots 100 to a 1,000 times, thereby greatly improving the ability of the plant to access soil </a:t>
            </a:r>
            <a:r>
              <a:rPr lang="en-US" sz="2400" dirty="0" smtClean="0"/>
              <a:t>resources.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662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0" lvl="2">
              <a:buFont typeface="Arial" pitchFamily="34" charset="0"/>
              <a:buChar char="•"/>
            </a:pPr>
            <a:r>
              <a:rPr lang="en-US" sz="2400" dirty="0" smtClean="0"/>
              <a:t>Plants and mycorrhizal fungi operate as a single working unit in nature</a:t>
            </a:r>
            <a:r>
              <a:rPr lang="en-US" sz="2400" b="1" dirty="0" smtClean="0"/>
              <a:t>.</a:t>
            </a:r>
            <a:r>
              <a:rPr lang="en-US" sz="2400" dirty="0" smtClean="0"/>
              <a:t> 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plant performs photosynthesis and other above-ground functions, and the fungi handle underground nutrition-gathering and protect the roots.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678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>Types of </a:t>
            </a:r>
            <a:r>
              <a:rPr lang="en-US" sz="3600" dirty="0" err="1" smtClean="0">
                <a:latin typeface="Britannic Bold" pitchFamily="34" charset="0"/>
              </a:rPr>
              <a:t>Mycorrhiza</a:t>
            </a:r>
            <a:endParaRPr lang="en-US" sz="3600" dirty="0" smtClean="0">
              <a:latin typeface="Britannic Bold" pitchFamily="34" charset="0"/>
            </a:endParaRP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Mycorrhizas</a:t>
            </a:r>
            <a:r>
              <a:rPr lang="en-US" sz="2400" dirty="0" smtClean="0"/>
              <a:t> were traditionally classified into</a:t>
            </a:r>
            <a:br>
              <a:rPr lang="en-US" sz="2400" dirty="0" smtClean="0"/>
            </a:br>
            <a:r>
              <a:rPr lang="en-US" sz="2400" dirty="0" smtClean="0"/>
              <a:t>the two types </a:t>
            </a:r>
            <a:r>
              <a:rPr lang="en-US" sz="2400" dirty="0" err="1" smtClean="0"/>
              <a:t>ectomycorrhiza</a:t>
            </a:r>
            <a:r>
              <a:rPr lang="en-US" sz="2400" dirty="0" smtClean="0"/>
              <a:t> and</a:t>
            </a:r>
            <a:br>
              <a:rPr lang="en-US" sz="2400" dirty="0" smtClean="0"/>
            </a:br>
            <a:r>
              <a:rPr lang="en-US" sz="2400" dirty="0" err="1" smtClean="0"/>
              <a:t>endomycorrhiza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Classification basis- on the location of the</a:t>
            </a:r>
            <a:br>
              <a:rPr lang="en-US" sz="2400" dirty="0" smtClean="0"/>
            </a:br>
            <a:r>
              <a:rPr lang="en-US" sz="2400" dirty="0" smtClean="0"/>
              <a:t>fungal </a:t>
            </a:r>
            <a:r>
              <a:rPr lang="en-US" sz="2400" dirty="0" err="1" smtClean="0"/>
              <a:t>hyphae</a:t>
            </a:r>
            <a:r>
              <a:rPr lang="en-US" sz="2400" dirty="0" smtClean="0"/>
              <a:t> in relation to the root tissues of</a:t>
            </a:r>
            <a:br>
              <a:rPr lang="en-US" sz="2400" dirty="0" smtClean="0"/>
            </a:br>
            <a:r>
              <a:rPr lang="en-US" sz="2400" dirty="0" smtClean="0"/>
              <a:t>the plant.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20D4AC5-B219-4CAE-833E-0C7785377B41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PCC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CCQkd7BdOSwAEAANoDAAAPAAAAAAAAAAEAAAAAAAAAAABub25lL3BsYXllci54bWxQSwUGAAAAAAEAAQA9AAAA7QEAAAAA"/>
  <p:tag name="ISPRING_PRESENTATION_TITLE" val="6849783"/>
  <p:tag name="ISPRING_RESOURCE_PATHS_HASH_PRESENTER" val="7f2798b43bff34aca711feb6c02ce001bf75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</TotalTime>
  <Words>291</Words>
  <Application>Microsoft Office PowerPoint</Application>
  <PresentationFormat>On-screen Show (4:3)</PresentationFormat>
  <Paragraphs>99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6849783</dc:title>
  <dc:creator>a</dc:creator>
  <cp:lastModifiedBy>Windows User</cp:lastModifiedBy>
  <cp:revision>56</cp:revision>
  <dcterms:created xsi:type="dcterms:W3CDTF">2014-10-04T12:28:29Z</dcterms:created>
  <dcterms:modified xsi:type="dcterms:W3CDTF">2020-10-21T06:32:09Z</dcterms:modified>
</cp:coreProperties>
</file>