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22" autoAdjust="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418E-D620-4D4B-A8F8-7CBDD71CF26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A92C-9FE4-4656-B3FA-465B73C92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4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418E-D620-4D4B-A8F8-7CBDD71CF26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A92C-9FE4-4656-B3FA-465B73C92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9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418E-D620-4D4B-A8F8-7CBDD71CF26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A92C-9FE4-4656-B3FA-465B73C92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0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418E-D620-4D4B-A8F8-7CBDD71CF26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A92C-9FE4-4656-B3FA-465B73C92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0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418E-D620-4D4B-A8F8-7CBDD71CF26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A92C-9FE4-4656-B3FA-465B73C92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9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418E-D620-4D4B-A8F8-7CBDD71CF26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A92C-9FE4-4656-B3FA-465B73C92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3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418E-D620-4D4B-A8F8-7CBDD71CF26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A92C-9FE4-4656-B3FA-465B73C92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1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418E-D620-4D4B-A8F8-7CBDD71CF26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A92C-9FE4-4656-B3FA-465B73C92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0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418E-D620-4D4B-A8F8-7CBDD71CF26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A92C-9FE4-4656-B3FA-465B73C92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6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418E-D620-4D4B-A8F8-7CBDD71CF26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A92C-9FE4-4656-B3FA-465B73C92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7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418E-D620-4D4B-A8F8-7CBDD71CF26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A92C-9FE4-4656-B3FA-465B73C92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4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8418E-D620-4D4B-A8F8-7CBDD71CF26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FA92C-9FE4-4656-B3FA-465B73C92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2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rPr>
              <a:t>BASIS AND UNITS OF CLASSIFICATION</a:t>
            </a:r>
            <a:endParaRPr lang="en-US" sz="3200" dirty="0">
              <a:solidFill>
                <a:schemeClr val="tx2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8610600" cy="4800600"/>
          </a:xfrm>
        </p:spPr>
        <p:txBody>
          <a:bodyPr>
            <a:normAutofit fontScale="92500" lnSpcReduction="10000"/>
          </a:bodyPr>
          <a:lstStyle/>
          <a:p>
            <a:endPara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Subject Name 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– General Biology</a:t>
            </a:r>
            <a:endParaRPr lang="en-US" sz="2400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Subject Code – 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17UMBA31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Semester – IV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Arial Black" pitchFamily="34" charset="0"/>
              </a:rPr>
              <a:t>Programme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 - </a:t>
            </a:r>
            <a:r>
              <a:rPr lang="en-US" sz="2400" dirty="0" err="1">
                <a:solidFill>
                  <a:schemeClr val="tx1"/>
                </a:solidFill>
                <a:latin typeface="Arial Black" pitchFamily="34" charset="0"/>
              </a:rPr>
              <a:t>B.Sc</a:t>
            </a: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 Microbiology</a:t>
            </a:r>
          </a:p>
          <a:p>
            <a:endParaRPr lang="en-US" sz="2400" dirty="0">
              <a:solidFill>
                <a:schemeClr val="tx1"/>
              </a:solidFill>
              <a:latin typeface="Arial Black" pitchFamily="34" charset="0"/>
            </a:endParaRPr>
          </a:p>
          <a:p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18" charset="-78"/>
                <a:cs typeface="Andalus" pitchFamily="18" charset="-78"/>
              </a:rPr>
              <a:t>			       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18" charset="-78"/>
                <a:cs typeface="Andalus" pitchFamily="18" charset="-78"/>
              </a:rPr>
              <a:t>M.Musbira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18" charset="-78"/>
                <a:cs typeface="Andalus" pitchFamily="18" charset="-78"/>
              </a:rPr>
              <a:t>banu</a:t>
            </a:r>
            <a:endPara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18" charset="-78"/>
                <a:cs typeface="Andalus" pitchFamily="18" charset="-78"/>
              </a:rPr>
              <a:t>			         Assistant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18" charset="-78"/>
                <a:cs typeface="Andalus" pitchFamily="18" charset="-78"/>
              </a:rPr>
              <a:t>professor</a:t>
            </a: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18" charset="-78"/>
                <a:cs typeface="Andalus" pitchFamily="18" charset="-78"/>
              </a:rPr>
              <a:t>					Department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18" charset="-78"/>
                <a:cs typeface="Andalus" pitchFamily="18" charset="-78"/>
              </a:rPr>
              <a:t>of Microbiology</a:t>
            </a: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18" charset="-78"/>
                <a:cs typeface="Andalus" pitchFamily="18" charset="-78"/>
              </a:rPr>
              <a:t>			   HKRH COLLEGE</a:t>
            </a:r>
          </a:p>
          <a:p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Profile – Hajee Karutha Rowther Howdia College, Uthamapalay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00500"/>
            <a:ext cx="14478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081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-13855"/>
            <a:ext cx="9130145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164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228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322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783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1243"/>
            <a:ext cx="9143999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491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716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ADMIN\Desktop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001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127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13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3" y="-34977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95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9144000" cy="680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722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230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761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Dumb+King+Phillip+Came+Over+For+Good+Spaghet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7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369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76200"/>
            <a:ext cx="12268200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01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373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971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21</Words>
  <Application>Microsoft Office PowerPoint</Application>
  <PresentationFormat>On-screen Show (4:3)</PresentationFormat>
  <Paragraphs>13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BASIS AND UNITS OF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 AND UNITS OF CLASSIFICATION</dc:title>
  <dc:creator>ADMIN</dc:creator>
  <cp:lastModifiedBy>ADMIN</cp:lastModifiedBy>
  <cp:revision>10</cp:revision>
  <dcterms:created xsi:type="dcterms:W3CDTF">2020-08-09T15:25:45Z</dcterms:created>
  <dcterms:modified xsi:type="dcterms:W3CDTF">2020-10-21T04:50:53Z</dcterms:modified>
</cp:coreProperties>
</file>