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8F65-3A54-491E-A84A-125CE150732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8208-CE0C-4291-9BA3-D88B5D4C0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09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8F65-3A54-491E-A84A-125CE150732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8208-CE0C-4291-9BA3-D88B5D4C0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3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8F65-3A54-491E-A84A-125CE150732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8208-CE0C-4291-9BA3-D88B5D4C0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0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8F65-3A54-491E-A84A-125CE150732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8208-CE0C-4291-9BA3-D88B5D4C0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09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8F65-3A54-491E-A84A-125CE150732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8208-CE0C-4291-9BA3-D88B5D4C0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49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8F65-3A54-491E-A84A-125CE150732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8208-CE0C-4291-9BA3-D88B5D4C0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65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8F65-3A54-491E-A84A-125CE150732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8208-CE0C-4291-9BA3-D88B5D4C0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8F65-3A54-491E-A84A-125CE150732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8208-CE0C-4291-9BA3-D88B5D4C0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5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8F65-3A54-491E-A84A-125CE150732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8208-CE0C-4291-9BA3-D88B5D4C0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12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8F65-3A54-491E-A84A-125CE150732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8208-CE0C-4291-9BA3-D88B5D4C0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42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8F65-3A54-491E-A84A-125CE150732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8208-CE0C-4291-9BA3-D88B5D4C0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34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38F65-3A54-491E-A84A-125CE150732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48208-CE0C-4291-9BA3-D88B5D4C0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Sampling and Sampling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828800"/>
            <a:ext cx="8763000" cy="4800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Subject Name - Genetics and biostatistics</a:t>
            </a:r>
          </a:p>
          <a:p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Subject Code – 17UMBA51</a:t>
            </a:r>
          </a:p>
          <a:p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Semester – V</a:t>
            </a:r>
          </a:p>
          <a:p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Programme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B.Sc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Microbiology</a:t>
            </a:r>
          </a:p>
          <a:p>
            <a:endParaRPr lang="en-US" sz="2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		     </a:t>
            </a:r>
            <a:r>
              <a:rPr lang="en-US" sz="2400" b="1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Ms.Musbira</a:t>
            </a:r>
            <a:r>
              <a:rPr lang="en-US" sz="24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banu</a:t>
            </a:r>
            <a:r>
              <a:rPr lang="en-US" sz="24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 M</a:t>
            </a:r>
          </a:p>
          <a:p>
            <a:r>
              <a:rPr lang="en-US" sz="24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		   Assistant professor </a:t>
            </a:r>
          </a:p>
          <a:p>
            <a:r>
              <a:rPr lang="en-US" sz="24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			       Department of Microbiology</a:t>
            </a:r>
          </a:p>
          <a:p>
            <a:r>
              <a:rPr lang="en-US" sz="24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	        HKRH College</a:t>
            </a:r>
          </a:p>
          <a:p>
            <a:endParaRPr lang="en-US" sz="2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 descr="Profile – Hajee Karutha Rowther Howdia College, Uthamapalay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09" y="4021282"/>
            <a:ext cx="1524000" cy="176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603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189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389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31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261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861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799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esktop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309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05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80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\Desktop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718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Sampling and Sampling design</a:t>
            </a:r>
            <a:endParaRPr lang="en-US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6168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>
              <a:solidFill>
                <a:schemeClr val="accent2">
                  <a:lumMod val="75000"/>
                </a:schemeClr>
              </a:solidFill>
              <a:latin typeface="Algerian" pitchFamily="82" charset="0"/>
            </a:endParaRPr>
          </a:p>
          <a:p>
            <a:pPr marL="0" indent="0" algn="ctr">
              <a:buNone/>
            </a:pPr>
            <a:endParaRPr lang="en-US" sz="4400" dirty="0">
              <a:solidFill>
                <a:schemeClr val="accent2">
                  <a:lumMod val="75000"/>
                </a:schemeClr>
              </a:solidFill>
              <a:latin typeface="Algerian" pitchFamily="82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THANK YOU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623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913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81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6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442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330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345"/>
            <a:ext cx="91067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505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034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6927"/>
            <a:ext cx="9144000" cy="681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642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26</Words>
  <Application>Microsoft Office PowerPoint</Application>
  <PresentationFormat>On-screen Show (4:3)</PresentationFormat>
  <Paragraphs>15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Sampling and Sampling design</vt:lpstr>
      <vt:lpstr>Sampling and Sampling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Sampling and Sampling design</dc:title>
  <dc:creator>ADMIN</dc:creator>
  <cp:lastModifiedBy>ADMIN</cp:lastModifiedBy>
  <cp:revision>6</cp:revision>
  <dcterms:created xsi:type="dcterms:W3CDTF">2020-08-06T17:40:49Z</dcterms:created>
  <dcterms:modified xsi:type="dcterms:W3CDTF">2020-10-21T06:03:06Z</dcterms:modified>
</cp:coreProperties>
</file>