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60" r:id="rId4"/>
    <p:sldId id="257" r:id="rId5"/>
    <p:sldId id="258" r:id="rId6"/>
    <p:sldId id="261" r:id="rId7"/>
    <p:sldId id="259" r:id="rId8"/>
    <p:sldId id="264" r:id="rId9"/>
    <p:sldId id="267" r:id="rId10"/>
    <p:sldId id="265" r:id="rId11"/>
    <p:sldId id="266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6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77-8521-4A72-B475-A2F09CB02D9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E84F-3D65-4692-A551-7D7CB614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77-8521-4A72-B475-A2F09CB02D9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E84F-3D65-4692-A551-7D7CB614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4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77-8521-4A72-B475-A2F09CB02D9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E84F-3D65-4692-A551-7D7CB614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1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77-8521-4A72-B475-A2F09CB02D9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E84F-3D65-4692-A551-7D7CB614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77-8521-4A72-B475-A2F09CB02D9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E84F-3D65-4692-A551-7D7CB614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7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77-8521-4A72-B475-A2F09CB02D9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E84F-3D65-4692-A551-7D7CB614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77-8521-4A72-B475-A2F09CB02D9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E84F-3D65-4692-A551-7D7CB614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77-8521-4A72-B475-A2F09CB02D9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E84F-3D65-4692-A551-7D7CB614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6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77-8521-4A72-B475-A2F09CB02D9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E84F-3D65-4692-A551-7D7CB614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9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77-8521-4A72-B475-A2F09CB02D9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E84F-3D65-4692-A551-7D7CB614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5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77-8521-4A72-B475-A2F09CB02D9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E84F-3D65-4692-A551-7D7CB614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9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C9977-8521-4A72-B475-A2F09CB02D9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E84F-3D65-4692-A551-7D7CB614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roadway" pitchFamily="82" charset="0"/>
              </a:rPr>
              <a:t>SELF DISCIPLINE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371600"/>
            <a:ext cx="8991600" cy="54864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Subject 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Name – Value Education</a:t>
            </a:r>
          </a:p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Subject Code – 17UVED11</a:t>
            </a:r>
          </a:p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Semester – I</a:t>
            </a:r>
          </a:p>
          <a:p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Programme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B.Sc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Microbiology</a:t>
            </a:r>
          </a:p>
          <a:p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	     </a:t>
            </a:r>
            <a:r>
              <a:rPr lang="en-US" sz="24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Ms.Musbira</a:t>
            </a:r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banu</a:t>
            </a:r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M</a:t>
            </a:r>
          </a:p>
          <a:p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	   Assistant professor </a:t>
            </a:r>
          </a:p>
          <a:p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		       Department of Microbiology</a:t>
            </a:r>
          </a:p>
          <a:p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        HKRH College</a:t>
            </a:r>
          </a:p>
          <a:p>
            <a:endParaRPr lang="en-US" sz="2400" dirty="0"/>
          </a:p>
        </p:txBody>
      </p:sp>
      <p:pic>
        <p:nvPicPr>
          <p:cNvPr id="4" name="Picture 3" descr="Profile – Hajee Karutha Rowther Howdia College, Uthamapalay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1524000" cy="17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55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4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0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586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91162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6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71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30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25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842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032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44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Broadway" pitchFamily="82" charset="0"/>
              </a:rPr>
              <a:t>SELF DISCIPLINE</a:t>
            </a:r>
            <a:endParaRPr lang="en-US" sz="7200" dirty="0">
              <a:solidFill>
                <a:srgbClr val="7030A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79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9220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09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036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85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620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958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368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358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52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600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756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en-US" sz="48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  <a:t>        THANK YOU</a:t>
            </a:r>
            <a:endParaRPr lang="en-US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2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5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3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96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67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9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37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45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</Words>
  <Application>Microsoft Office PowerPoint</Application>
  <PresentationFormat>On-screen Show (4:3)</PresentationFormat>
  <Paragraphs>15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SELF DISCIPLINE</vt:lpstr>
      <vt:lpstr>SELF DISCIPLINE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2020-10-02T02:03:48Z</dcterms:created>
  <dcterms:modified xsi:type="dcterms:W3CDTF">2020-10-21T05:57:54Z</dcterms:modified>
</cp:coreProperties>
</file>