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4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8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AAA5-9429-42BE-8505-A125A9AAFFF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1D3E-708F-47D2-B1E5-A25A37B6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8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Algerian" pitchFamily="82" charset="0"/>
              </a:rPr>
              <a:t>Value education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6106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 Name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– Value Education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Subject Code –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17UVED11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Semester </a:t>
            </a:r>
            <a:r>
              <a:rPr lang="en-US" sz="240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– </a:t>
            </a:r>
            <a:r>
              <a:rPr lang="en-US" sz="240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B.Sc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Microbiology</a:t>
            </a: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     </a:t>
            </a:r>
            <a:r>
              <a:rPr lang="en-US" sz="24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Ms.Musbira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banu</a:t>
            </a:r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M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   Assistant professor 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		       Department of Microbiology</a:t>
            </a:r>
          </a:p>
          <a:p>
            <a:r>
              <a:rPr lang="en-US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        HKRH College</a:t>
            </a: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21282"/>
            <a:ext cx="1524000" cy="17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4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2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7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Algerian" pitchFamily="82" charset="0"/>
              </a:rPr>
              <a:t>Value education</a:t>
            </a:r>
            <a:endParaRPr lang="en-US" sz="6000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0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7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9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8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6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3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2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0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Value education</vt:lpstr>
      <vt:lpstr>Value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2020-09-22T05:46:52Z</dcterms:created>
  <dcterms:modified xsi:type="dcterms:W3CDTF">2020-10-21T05:50:31Z</dcterms:modified>
</cp:coreProperties>
</file>