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EBE5-D6C4-4D69-8956-4A23F349812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BB7F-7F8D-46E1-A9A6-DB4BDA65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5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EBE5-D6C4-4D69-8956-4A23F349812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BB7F-7F8D-46E1-A9A6-DB4BDA65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2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EBE5-D6C4-4D69-8956-4A23F349812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BB7F-7F8D-46E1-A9A6-DB4BDA65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4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EBE5-D6C4-4D69-8956-4A23F349812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BB7F-7F8D-46E1-A9A6-DB4BDA65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6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EBE5-D6C4-4D69-8956-4A23F349812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BB7F-7F8D-46E1-A9A6-DB4BDA65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2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EBE5-D6C4-4D69-8956-4A23F349812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BB7F-7F8D-46E1-A9A6-DB4BDA65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3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EBE5-D6C4-4D69-8956-4A23F349812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BB7F-7F8D-46E1-A9A6-DB4BDA65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EBE5-D6C4-4D69-8956-4A23F349812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BB7F-7F8D-46E1-A9A6-DB4BDA65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7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EBE5-D6C4-4D69-8956-4A23F349812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BB7F-7F8D-46E1-A9A6-DB4BDA65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7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EBE5-D6C4-4D69-8956-4A23F349812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BB7F-7F8D-46E1-A9A6-DB4BDA65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6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EBE5-D6C4-4D69-8956-4A23F349812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BB7F-7F8D-46E1-A9A6-DB4BDA65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0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CEBE5-D6C4-4D69-8956-4A23F349812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BBB7F-7F8D-46E1-A9A6-DB4BDA65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4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biologydiscussion.com/wp-content/uploads/2016/02/clip_image012-78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9906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Yeast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763000" cy="5181600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Subject Name 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– General Biology</a:t>
            </a:r>
            <a:endParaRPr lang="en-US" sz="2600" b="1" dirty="0">
              <a:solidFill>
                <a:schemeClr val="accent4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Subject Code – 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17UMBA31</a:t>
            </a:r>
            <a:endParaRPr lang="en-US" sz="2600" b="1" dirty="0">
              <a:solidFill>
                <a:schemeClr val="accent4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Semester – 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I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V</a:t>
            </a:r>
            <a:endParaRPr lang="en-US" sz="2600" b="1" dirty="0">
              <a:solidFill>
                <a:schemeClr val="accent4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600" b="1" dirty="0" err="1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Programme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- </a:t>
            </a:r>
            <a:r>
              <a:rPr lang="en-US" sz="2600" b="1" dirty="0" err="1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B.Sc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Microbiology</a:t>
            </a:r>
          </a:p>
          <a:p>
            <a:endParaRPr lang="en-US" sz="2600" b="1" dirty="0">
              <a:solidFill>
                <a:schemeClr val="accent4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	     </a:t>
            </a:r>
            <a:r>
              <a:rPr lang="en-US" sz="2600" b="1" dirty="0" err="1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Ms.Musbira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b="1" dirty="0" err="1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banu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. M</a:t>
            </a:r>
          </a:p>
          <a:p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	   Assistant professor </a:t>
            </a:r>
          </a:p>
          <a:p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		       Department of Microbiology</a:t>
            </a:r>
          </a:p>
          <a:p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	        HKRH College</a:t>
            </a:r>
          </a:p>
          <a:p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Profile – Hajee Karutha Rowther Howdia College, Uthamapalay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16970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74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Reproduction in Yeast: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Yeast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reproduces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two methods like,,,</a:t>
            </a:r>
          </a:p>
          <a:p>
            <a:pPr marL="0" indent="0" fontAlgn="base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1. Vegetative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reproduces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fontAlgn="base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2.Asexual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reproduces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marL="0" indent="0" fontAlgn="base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3.Sexual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reproduces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methods.</a:t>
            </a:r>
          </a:p>
          <a:p>
            <a:pPr marL="0" indent="0" fontAlgn="base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Vegetative Reproduction:</a:t>
            </a:r>
          </a:p>
          <a:p>
            <a:pPr marL="0" indent="0" fontAlgn="base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It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takes place by two methods i.e.,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en-US" sz="2400" cap="all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i) Budding and</a:t>
            </a:r>
          </a:p>
          <a:p>
            <a:pPr marL="0" indent="0" fontAlgn="base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ii) Fission.</a:t>
            </a:r>
          </a:p>
          <a:p>
            <a:pPr marL="0" indent="0" fontAlgn="base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7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701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(i) Budding</a:t>
            </a:r>
            <a:endParaRPr lang="en-US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the most common method of reproduction in the yeasts and takes place in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favourable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environmental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conditions.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process the protoplasm of the cell, covered by a thin membrane,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pushes out of the cell wall in the form of a bud and forms a daughter cell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bud enlarges and receives the mitochondria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which migrate from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parent mother cell much before the nucleus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nucleus also elongates and divides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into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two, and one of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daughter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nculei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passes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into the bud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80" y="3276600"/>
            <a:ext cx="28860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84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(ii) Fission: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Yeasts are also called fission yeasts because they reproduce by fission e.g.,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Schizosaccharomyces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octosporus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Yeast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cells undergo fission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transverse division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parent cell elongates, the nucleus divides and a transverse wall (septum) develops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centripetally.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i.e., from periphery towards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center,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thus separating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two daughter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uninucleate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cells 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transverse wall thickens and then splits into two layers for each daughter cell before they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separate.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586" y="4114800"/>
            <a:ext cx="40767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9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 Asexual Reproduction: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Under starved conditions, the nucleus of the yeast cell divides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mitotically into four nuclei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Cytoplasm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gathers around the nucleus and each develops a thick wall. This structure is called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endospore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endospores are capable of tiding over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unfavorable period and under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favourable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conditions they again give rise to yeast cells.</a:t>
            </a: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  <a:hlinkClick r:id="rId2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48006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409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Sexual Reproduction: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Yeasts reproduce sexually when conditions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un-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favourable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 vegetative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reproduction.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sexual reproduction is very simple and the sexual reproductive organs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.,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antheridia and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oogonia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are absent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Yeasts may be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homo-or heterothallic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the sexual union takes place either between two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somatic cells or between two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ascospores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which assume the function of copulating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gametangia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phenomena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characteristic of the sexual process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namely, 		1.Plasmogamy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(union of cytoplasmic material)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2.Karyogamy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(union of nuclear material),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3.Meiosis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take place either between two somatic cells or between two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gametangia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produce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zygotic cell. This zygotic cell act as 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ascus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and produces 4 to 8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ascospores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769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</a:t>
            </a:r>
            <a:r>
              <a:rPr lang="en-US" b="1" dirty="0" smtClean="0"/>
              <a:t>hree </a:t>
            </a:r>
            <a:r>
              <a:rPr lang="en-US" b="1" dirty="0"/>
              <a:t>types of life cycles: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(i) 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Haplobiontic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life cycle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e.g.,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Schizosaccharomyces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octosporus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(ii) 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Diplobiontic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life cycle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e.g.,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Saccharomycodes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ludwigii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(iii) 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Haplo-diplobiontic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life cycle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e.g., Saccharomyces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cerevisiae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romanLcParenBoth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Haplobiontic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life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cycle:</a:t>
            </a:r>
          </a:p>
          <a:p>
            <a:pPr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cells of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Schizosaccharomyces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octosporus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haploid (x), and diploid (2x) phase is very short in the life cycle.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diploid phase is represented only by the zygotic cell. The cells are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uninucleate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elongated, homothallic and act as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gametangium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at maturity</a:t>
            </a:r>
          </a:p>
        </p:txBody>
      </p:sp>
    </p:spTree>
    <p:extLst>
      <p:ext uri="{BB962C8B-B14F-4D97-AF65-F5344CB8AC3E}">
        <p14:creationId xmlns:p14="http://schemas.microsoft.com/office/powerpoint/2010/main" val="1021272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5613898" cy="59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35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(ii) </a:t>
            </a:r>
            <a:r>
              <a:rPr lang="en-US" b="1" dirty="0" err="1"/>
              <a:t>Diplobiontic</a:t>
            </a:r>
            <a:r>
              <a:rPr lang="en-US" b="1" dirty="0"/>
              <a:t>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cells of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Saccharomycodes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ludwigii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diploid (2x), and haploid (x) phase is represented only by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ascospores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eventually enlarges to function as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ascus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During sexual reproduction the diploid nucleus divides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meiotically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forming 4 haploid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ascospores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Two adjacent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ascospores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opposite mating type (‘+’ and ‘-‘) fuse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plasmogamy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karyogamy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within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ascus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form a diploid cell.</a:t>
            </a:r>
          </a:p>
        </p:txBody>
      </p:sp>
    </p:spTree>
    <p:extLst>
      <p:ext uri="{BB962C8B-B14F-4D97-AF65-F5344CB8AC3E}">
        <p14:creationId xmlns:p14="http://schemas.microsoft.com/office/powerpoint/2010/main" val="4051930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410200" cy="500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057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(iii</a:t>
            </a:r>
            <a:r>
              <a:rPr lang="en-US" b="1" dirty="0"/>
              <a:t>) </a:t>
            </a:r>
            <a:r>
              <a:rPr lang="en-US" b="1" dirty="0" err="1"/>
              <a:t>Haplo-Diplobiontic</a:t>
            </a:r>
            <a:r>
              <a:rPr lang="en-US" b="1" dirty="0"/>
              <a:t> Life Cycle: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type of life cycle is represented by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Saccharomyces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cerevisiae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life cycle both haploid (x) and diploid (2x) phases are of fairly long duration because both the haploid and diploid cells are capable of multiplication by budding (Fig. 7 B, 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two types of somatic cells in S.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cerevisae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called ‘Dwarf strain’ and ‘large strain’ cells.</a:t>
            </a:r>
          </a:p>
        </p:txBody>
      </p:sp>
    </p:spTree>
    <p:extLst>
      <p:ext uri="{BB962C8B-B14F-4D97-AF65-F5344CB8AC3E}">
        <p14:creationId xmlns:p14="http://schemas.microsoft.com/office/powerpoint/2010/main" val="214718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Yeast</a:t>
            </a:r>
            <a:endParaRPr lang="en-US" sz="5400" b="1" dirty="0">
              <a:solidFill>
                <a:schemeClr val="tx2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37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67818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534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solidFill>
                <a:srgbClr val="7030A0"/>
              </a:solidFill>
              <a:latin typeface="Baskerville Old Face" pitchFamily="18" charset="0"/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7030A0"/>
              </a:solidFill>
              <a:latin typeface="Baskerville Old Face" pitchFamily="18" charset="0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7030A0"/>
                </a:solidFill>
                <a:latin typeface="Baskerville Old Face" pitchFamily="18" charset="0"/>
              </a:rPr>
              <a:t>THANK YOU</a:t>
            </a:r>
            <a:endParaRPr lang="en-US" sz="4400" b="1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5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Yeasts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are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eukaryotic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single- celled microorganisms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classified as members of the fungus kingdom.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first yeast originated hundreds of millions of years ago, and at least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1,500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species are currently recognized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Yeasts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 unicellular organisms that evolved from multicellular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some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species having the ability to develop multicellular characteristics by forming strings of connected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budding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cells known as 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pseudohyphae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or false hyphae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Yeast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sizes vary greatly, depending on species and environment, typically measuring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3–4 µm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in diameter, although some yeasts can grow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 µm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size</a:t>
            </a:r>
          </a:p>
        </p:txBody>
      </p:sp>
    </p:spTree>
    <p:extLst>
      <p:ext uri="{BB962C8B-B14F-4D97-AF65-F5344CB8AC3E}">
        <p14:creationId xmlns:p14="http://schemas.microsoft.com/office/powerpoint/2010/main" val="92205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yeast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specie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Saccharomyces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cerevisiae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			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converts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carbohydrates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carbon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dioxide and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alcohols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process known as 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fermentation.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products of this reaction have been used in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baking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and the production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alcoholic beverages</a:t>
            </a:r>
            <a:r>
              <a:rPr lang="en-US" sz="2400" dirty="0"/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86200" y="20574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86200" y="3276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86200" y="4267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86200" y="5105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52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Other species of yeasts,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such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Candida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opportunistic pathogens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term "yeast" is often taken as a synonym for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Saccharomyces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cerevisiae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pic>
        <p:nvPicPr>
          <p:cNvPr id="1026" name="Picture 2" descr="S cerevisiae under DIC micros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17273"/>
            <a:ext cx="2971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28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STRUCTURE OF YEAST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29" y="1600200"/>
            <a:ext cx="606494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79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Vegetative Structure of Yeast</a:t>
            </a:r>
            <a:br>
              <a:rPr lang="en-US" b="1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458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51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629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Antony Von Leeuwenhoek (1680) was the first to describe the yeast cells. Its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thallus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unicellular 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mycelial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Generally, the shape of cells may vary from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circular, spherical, oval, elliptical, elongated, rectangular, dumb-bell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shaped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triangular.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cells are hyaline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colourless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but its colonies appear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white, cream-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coloured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light brown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cell wall is double layered, thin, delicate and flexible. It is composed of two complex polysaccharides,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mannan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(30%)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glucan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(30-40%) with smaller quantities of protein (6-8%), lipid (8.5 – 10-5%) and chitin (2%). Cellulose is absent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Electron microscopic studies of ultra-thin sections of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cerevisiae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of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octosporus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the nucleus is surrounded by a nuclear membrane and is distinct from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vacuole.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4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Nutrition </a:t>
            </a:r>
            <a:r>
              <a:rPr lang="en-US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of yeast</a:t>
            </a:r>
            <a:r>
              <a:rPr lang="en-US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</a:br>
            <a:endParaRPr lang="en-US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Yeast is heterotrophic and saprophytic in nature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Its protoplasm secretes two types of enzymes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fontAlgn="base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(i) 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Invertase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Hydrolyses cane sugar to dextrose or inner sugar, which diffuses into cytoplasm through semipermeable membrane. It is used as a food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(ii) 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Zymase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Converts rest of the sugars into CO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and alcohol by a process known as fermentation. Energy released in this process is used up by cell in various processes going on within the cell.</a:t>
            </a:r>
          </a:p>
          <a:p>
            <a:pPr fontAlgn="base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09754"/>
            <a:ext cx="6629400" cy="131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915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605</Words>
  <Application>Microsoft Office PowerPoint</Application>
  <PresentationFormat>On-screen Show (4:3)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Yeast</vt:lpstr>
      <vt:lpstr>Yeast</vt:lpstr>
      <vt:lpstr>INTRODUCTION</vt:lpstr>
      <vt:lpstr>GENERAL CHARACTERS</vt:lpstr>
      <vt:lpstr>PowerPoint Presentation</vt:lpstr>
      <vt:lpstr>STRUCTURE OF YEAST</vt:lpstr>
      <vt:lpstr>Vegetative Structure of Yeast </vt:lpstr>
      <vt:lpstr>PowerPoint Presentation</vt:lpstr>
      <vt:lpstr>Nutrition of yeast </vt:lpstr>
      <vt:lpstr>Reproduction in Yeast: </vt:lpstr>
      <vt:lpstr>PowerPoint Presentation</vt:lpstr>
      <vt:lpstr>PowerPoint Presentation</vt:lpstr>
      <vt:lpstr> Asexual Reproduction: </vt:lpstr>
      <vt:lpstr>Sexual Reproduction: </vt:lpstr>
      <vt:lpstr>Three types of life cycles:</vt:lpstr>
      <vt:lpstr>PowerPoint Presentation</vt:lpstr>
      <vt:lpstr>(ii) Diplobiontic life cycle</vt:lpstr>
      <vt:lpstr>PowerPoint Presentation</vt:lpstr>
      <vt:lpstr>(iii) Haplo-Diplobiontic Life Cycle: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Yeast</dc:title>
  <dc:creator>ADMIN</dc:creator>
  <cp:lastModifiedBy>ADMIN</cp:lastModifiedBy>
  <cp:revision>18</cp:revision>
  <dcterms:created xsi:type="dcterms:W3CDTF">2020-09-08T05:50:56Z</dcterms:created>
  <dcterms:modified xsi:type="dcterms:W3CDTF">2020-10-21T05:59:48Z</dcterms:modified>
</cp:coreProperties>
</file>