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A9DB-5B19-44DA-960A-C80A322EE84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A93B-9042-4E10-8372-17B2A56A8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A9DB-5B19-44DA-960A-C80A322EE84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A93B-9042-4E10-8372-17B2A56A8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A9DB-5B19-44DA-960A-C80A322EE84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A93B-9042-4E10-8372-17B2A56A8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A9DB-5B19-44DA-960A-C80A322EE84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A93B-9042-4E10-8372-17B2A56A8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A9DB-5B19-44DA-960A-C80A322EE84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A93B-9042-4E10-8372-17B2A56A8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A9DB-5B19-44DA-960A-C80A322EE84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A93B-9042-4E10-8372-17B2A56A8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A9DB-5B19-44DA-960A-C80A322EE84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A93B-9042-4E10-8372-17B2A56A8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A9DB-5B19-44DA-960A-C80A322EE84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A93B-9042-4E10-8372-17B2A56A8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A9DB-5B19-44DA-960A-C80A322EE84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A93B-9042-4E10-8372-17B2A56A8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A9DB-5B19-44DA-960A-C80A322EE84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A93B-9042-4E10-8372-17B2A56A8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A9DB-5B19-44DA-960A-C80A322EE84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A93B-9042-4E10-8372-17B2A56A8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3A9DB-5B19-44DA-960A-C80A322EE84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EA93B-9042-4E10-8372-17B2A56A80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UNIT-IV-ELASTICITY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		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dirty="0" smtClean="0">
                <a:solidFill>
                  <a:srgbClr val="002060"/>
                </a:solidFill>
              </a:rPr>
              <a:t>By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			DR.M.FATHIMA PARVEEN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			Assistant professor of Physics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Summary of Definitions&#10;Stress is the ratio of an applied force F to the&#10;area A over which it acts:&#10;Strain is the relativ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Longitudinal Stress and Strain&#10;L&#10;L&#10;A&#10;A&#10;F&#10;For wires, rods, and bars,&#10;there is a longitudinal&#10;stress F/A that produces a&#10;ch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Example 1. A steel wire 10 m long and&#10;2 mm in diameter is attached to the&#10;ceiling and a 200-N weight is attached&#10;to the e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Example 1 (Cont.) A 10 m steel wire&#10;stretches 3.08 mm due to the 200 N&#10;load. What is the longitudinal strain?&#10;L&#10;L&#10;Given: L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The Elastic Limit&#10;The elastic limit is the maximum stress a body can&#10;experience without becoming permanently deformed.&#10;W&#10;W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xample 2. The elastic limit for steel is&#10;2.48 x 108 Pa. What is the maximum&#10;weight that can be supported without&#10;exceedi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The Modulus of Elasticity&#10;Provided that the elastic limit is not exceeded,&#10;an elastic deformation (strain) is directly&#10;pr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Example 3. In our previous example,&#10;the stress applied to the steel wire was&#10;6.37 x 107 Pa and the strain was 3.08 x 10-4.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Young’s Modulus&#10;For materials whose length is much greater than the&#10;width or thickness, we are concerned with the&#10;longitud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Example 4: Young’s modulus&#10;for brass is 8.96 x 1011Pa. A&#10;120-N weight is attached to an&#10;8-m length of brass wire; find&#10;th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BUNGEE jumping&#10;utilizes a long elastic&#10;strap which stretches&#10;until it reaches a&#10;maximum length that&#10;is proportional to th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Example 4: (Continued)&#10;8 m&#10;L&#10;120 N&#10;Y = 8.96 x 1011 Pa; F = 120 N;&#10;L = 8 m; A = 1.77 x 10-6 m2&#10;F = 120 N; L = ?&#10;or&#10;FL FL&#10;Y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Shear Modulus&#10;A&#10;F&#10;Fl&#10;d&#10;A shearing stress alters only the shape of the body,&#10;leaving the volume unchanged. For example,&#10;co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alculating Shear Modulus&#10;F&#10;Stress&#10;A&#10;d&#10;Strain&#10;l&#10;F&#10;F&#10;l&#10;d A&#10;The strain is the angle&#10;expressed in radians:&#10;Stress is&#10;force p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Volume Elasticity&#10;Not all deformations are linear. Sometimes an applied&#10;stress F/A results in a decrease of volume. In su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lastic Properties of Matter&#10;An elastic body is one that returns to its original&#10;shape after a deformation.&#10;Golf Ball Soc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lastic Properties of Matter&#10;An inelastic body is one that does not return to its&#10;original shape after a deformation.&#10;Doug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lastic or Inelastic?&#10;An elastic collision loses&#10;no energy. The deform-&#10;ation on collision is fully&#10;restored.&#10;In an inela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An Elastic Spring&#10;A spring is an example of an elastic body that&#10;can be deformed by stretching.&#10;A restoring force, F, act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ooke’s Law&#10;When a spring is stretched, there is a restoring&#10;force that is proportional to the displacement.&#10;F = -kx&#10;The 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Stress and Strain&#10;Stress refers to the cause of a deformation, and&#10;strain refers to the effect of the deformation.&#10;x&#10;F&#10;Th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Types of Stress&#10;A tensile stress occurs when&#10;equal and opposite forces are&#10;directed away from each other.&#10;A compressive s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On-screen Show (4:3)</PresentationFormat>
  <Paragraphs>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UNIT-IV-ELASTICITY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UNIT-IV-ELASTICITY</dc:title>
  <dc:creator>DELL</dc:creator>
  <cp:lastModifiedBy>DELL</cp:lastModifiedBy>
  <cp:revision>1</cp:revision>
  <dcterms:created xsi:type="dcterms:W3CDTF">2020-10-22T09:22:40Z</dcterms:created>
  <dcterms:modified xsi:type="dcterms:W3CDTF">2020-10-22T09:25:24Z</dcterms:modified>
</cp:coreProperties>
</file>