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5" r:id="rId14"/>
    <p:sldId id="276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F280-37B9-46E0-A8AA-AC937B0A84F2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B887-D2E7-4B4E-B1C1-AB6AC2E2B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3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B97BF6-B800-4925-8A1D-70E90CD1153A}" type="slidenum">
              <a:rPr lang="en-US"/>
              <a:pPr>
                <a:spcBef>
                  <a:spcPct val="0"/>
                </a:spcBef>
              </a:pPr>
              <a:t>16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7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=""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277" y="950797"/>
            <a:ext cx="1493948" cy="812403"/>
          </a:xfrm>
        </p:spPr>
        <p:txBody>
          <a:bodyPr/>
          <a:lstStyle/>
          <a:p>
            <a:r>
              <a:rPr lang="en-US" sz="3600" b="1" dirty="0" smtClean="0"/>
              <a:t>Unit II</a:t>
            </a:r>
            <a:endParaRPr lang="en-US" sz="3600" b="1" dirty="0"/>
          </a:p>
        </p:txBody>
      </p:sp>
      <p:sp>
        <p:nvSpPr>
          <p:cNvPr id="5" name="Subtitle 6">
            <a:extLst>
              <a:ext uri="{FF2B5EF4-FFF2-40B4-BE49-F238E27FC236}">
                <a16:creationId xmlns=""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378" y="5450398"/>
            <a:ext cx="11645165" cy="757219"/>
          </a:xfrm>
          <a:solidFill>
            <a:srgbClr val="92D050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/>
            <a:r>
              <a:rPr lang="en-US" sz="6600" b="1" cap="none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Ecology and Ecosystem concepts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0" y="533400"/>
            <a:ext cx="8839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print SF" pitchFamily="2" charset="0"/>
              <a:sym typeface="Wingdings 2" pitchFamily="18" charset="2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print SF" pitchFamily="2" charset="0"/>
              <a:sym typeface="Wingdings 2" pitchFamily="18" charset="2"/>
            </a:endParaRPr>
          </a:p>
          <a:p>
            <a:pPr algn="ctr"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print SF" pitchFamily="2" charset="0"/>
              <a:sym typeface="Wingdings 2" pitchFamily="18" charset="2"/>
            </a:endParaRPr>
          </a:p>
          <a:p>
            <a:pPr algn="ctr"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Dr. T.K.THIRUMALAISAMY 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Associate Professor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P.G. Department of Physics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H.K.R.H.College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print SF" pitchFamily="2" charset="0"/>
                <a:sym typeface="Wingdings 2" pitchFamily="18" charset="2"/>
              </a:rPr>
              <a:t>Uthamapalayam</a:t>
            </a:r>
            <a:endParaRPr lang="en-US" sz="2800" dirty="0">
              <a:solidFill>
                <a:srgbClr val="0070C0"/>
              </a:solidFill>
              <a:latin typeface="Arial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50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9" y="386365"/>
            <a:ext cx="9961808" cy="627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90" y="305135"/>
            <a:ext cx="10108239" cy="63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36" y="285012"/>
            <a:ext cx="10144394" cy="63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food-web-terrestrial-aquatic-eco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97" y="78094"/>
            <a:ext cx="7250806" cy="671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9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413695"/>
              </p:ext>
            </p:extLst>
          </p:nvPr>
        </p:nvGraphicFramePr>
        <p:xfrm>
          <a:off x="1107584" y="618186"/>
          <a:ext cx="9350062" cy="5640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5111"/>
                <a:gridCol w="2594951"/>
              </a:tblGrid>
              <a:tr h="15211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Producers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Decomposers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3732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Primary consumers (Herbivores)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732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Secondary consumers (Carnivores</a:t>
                      </a:r>
                      <a:r>
                        <a:rPr lang="en-US" sz="2800" dirty="0">
                          <a:effectLst/>
                        </a:rPr>
                        <a:t>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3732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Tertiary consumers (Carnivores)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7674152" y="1017432"/>
            <a:ext cx="1549237" cy="4816740"/>
            <a:chOff x="6038" y="9200"/>
            <a:chExt cx="1241" cy="1851"/>
          </a:xfrm>
        </p:grpSpPr>
        <p:sp>
          <p:nvSpPr>
            <p:cNvPr id="4" name="AutoShape 6"/>
            <p:cNvSpPr>
              <a:spLocks noChangeShapeType="1"/>
            </p:cNvSpPr>
            <p:nvPr/>
          </p:nvSpPr>
          <p:spPr bwMode="auto">
            <a:xfrm>
              <a:off x="6038" y="9865"/>
              <a:ext cx="1214" cy="11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5" name="AutoShape 5"/>
            <p:cNvSpPr>
              <a:spLocks noChangeShapeType="1"/>
            </p:cNvSpPr>
            <p:nvPr/>
          </p:nvSpPr>
          <p:spPr bwMode="auto">
            <a:xfrm flipH="1" flipV="1">
              <a:off x="6038" y="9200"/>
              <a:ext cx="1214" cy="19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6" name="AutoShape 4"/>
            <p:cNvSpPr>
              <a:spLocks noChangeShapeType="1"/>
            </p:cNvSpPr>
            <p:nvPr/>
          </p:nvSpPr>
          <p:spPr bwMode="auto">
            <a:xfrm>
              <a:off x="6048" y="10471"/>
              <a:ext cx="1214" cy="11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7" name="AutoShape 3"/>
            <p:cNvSpPr>
              <a:spLocks noChangeShapeType="1"/>
            </p:cNvSpPr>
            <p:nvPr/>
          </p:nvSpPr>
          <p:spPr bwMode="auto">
            <a:xfrm>
              <a:off x="6065" y="11040"/>
              <a:ext cx="1214" cy="11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  <p:sp>
          <p:nvSpPr>
            <p:cNvPr id="8" name="AutoShape 2"/>
            <p:cNvSpPr>
              <a:spLocks noChangeShapeType="1"/>
            </p:cNvSpPr>
            <p:nvPr/>
          </p:nvSpPr>
          <p:spPr bwMode="auto">
            <a:xfrm>
              <a:off x="6052" y="9425"/>
              <a:ext cx="1214" cy="11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3600"/>
            </a:p>
          </p:txBody>
        </p:sp>
      </p:grpSp>
    </p:spTree>
    <p:extLst>
      <p:ext uri="{BB962C8B-B14F-4D97-AF65-F5344CB8AC3E}">
        <p14:creationId xmlns:p14="http://schemas.microsoft.com/office/powerpoint/2010/main" val="1856952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53" y="301781"/>
            <a:ext cx="9913982" cy="61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9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/>
          <p:cNvSpPr>
            <a:spLocks noChangeArrowheads="1" noChangeShapeType="1" noTextEdit="1"/>
          </p:cNvSpPr>
          <p:nvPr/>
        </p:nvSpPr>
        <p:spPr bwMode="auto">
          <a:xfrm>
            <a:off x="1981200" y="1066800"/>
            <a:ext cx="8153400" cy="464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28575">
                  <a:solidFill>
                    <a:srgbClr val="00FFFF"/>
                  </a:solidFill>
                  <a:prstDash val="sysDot"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path path="rect">
                    <a:fillToRect l="50000" t="50000" r="50000" b="50000"/>
                  </a:path>
                </a:gradFill>
                <a:latin typeface="Impact" panose="020B080603090205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03574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81" y="5243001"/>
            <a:ext cx="2743200" cy="1549944"/>
          </a:xfrm>
          <a:prstGeom prst="rect">
            <a:avLst/>
          </a:prstGeom>
        </p:spPr>
      </p:pic>
      <p:pic>
        <p:nvPicPr>
          <p:cNvPr id="1026" name="Picture 2" descr="All you need to know about Calathea plants | Amb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1" y="3484202"/>
            <a:ext cx="2743200" cy="17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ebra Crowd Stock Photo (Edit Now) 6524544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45" y="3452909"/>
            <a:ext cx="2743200" cy="176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thern birdwing | Project No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63" y="5187760"/>
            <a:ext cx="2743200" cy="168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omen and Men Applauding at Stock Footage Video (100% Royalty-free)  1020531295 | Shutter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59" y="5187760"/>
            <a:ext cx="2743200" cy="16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cross The Universe: HD Birds Wallpap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763" y="3509199"/>
            <a:ext cx="2743200" cy="16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3721" y="655547"/>
            <a:ext cx="10731818" cy="19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369" y="1151414"/>
            <a:ext cx="10921284" cy="120032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latin typeface="Verdana" panose="020B060403050404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The structure of an ecosystem consists of abiotic and biotic components.</a:t>
            </a: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9251" y="3090861"/>
            <a:ext cx="9839459" cy="1236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9252" y="5204934"/>
            <a:ext cx="9839458" cy="10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7" y="299566"/>
            <a:ext cx="10097306" cy="63061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27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1550" y="201031"/>
            <a:ext cx="10097306" cy="64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70" y="318013"/>
            <a:ext cx="10080938" cy="64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7" y="374292"/>
            <a:ext cx="10217441" cy="62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83" y="233520"/>
            <a:ext cx="9957047" cy="64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87" y="193183"/>
            <a:ext cx="10058400" cy="64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472</TotalTime>
  <Words>50</Words>
  <Application>Microsoft Office PowerPoint</Application>
  <PresentationFormat>Widescreen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Impact</vt:lpstr>
      <vt:lpstr>Latha</vt:lpstr>
      <vt:lpstr>Sprint SF</vt:lpstr>
      <vt:lpstr>Verdana</vt:lpstr>
      <vt:lpstr>Wingdings 2</vt:lpstr>
      <vt:lpstr>Wingdings 3</vt:lpstr>
      <vt:lpstr>Ion</vt:lpstr>
      <vt:lpstr>Unit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iuser</dc:creator>
  <cp:lastModifiedBy>iuser</cp:lastModifiedBy>
  <cp:revision>42</cp:revision>
  <dcterms:created xsi:type="dcterms:W3CDTF">2020-09-03T14:58:36Z</dcterms:created>
  <dcterms:modified xsi:type="dcterms:W3CDTF">2020-10-22T07:46:32Z</dcterms:modified>
</cp:coreProperties>
</file>