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96" r:id="rId2"/>
    <p:sldId id="277" r:id="rId3"/>
    <p:sldId id="271" r:id="rId4"/>
    <p:sldId id="272" r:id="rId5"/>
    <p:sldId id="273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1" r:id="rId17"/>
    <p:sldId id="292" r:id="rId18"/>
    <p:sldId id="293" r:id="rId19"/>
    <p:sldId id="294" r:id="rId20"/>
    <p:sldId id="295" r:id="rId21"/>
    <p:sldId id="287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BAEB-9985-4EB6-ACE2-468B9F27ABE6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AE7D-7905-49D9-B2F4-A868BE02E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7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97BF6-B800-4925-8A1D-70E90CD1153A}" type="slidenum">
              <a:rPr lang="en-US"/>
              <a:pPr>
                <a:spcBef>
                  <a:spcPct val="0"/>
                </a:spcBef>
              </a:pPr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1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8800" y="533400"/>
            <a:ext cx="8839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Dr. T.K.THIRUMALAISAMY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Associate Professor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P.G. Department of Physics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H.K.R.H.College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Uthamapalayam</a:t>
            </a:r>
            <a:endParaRPr lang="en-US" sz="2800" dirty="0">
              <a:solidFill>
                <a:srgbClr val="0070C0"/>
              </a:solidFill>
              <a:latin typeface="Arial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82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325594"/>
            <a:ext cx="8864623" cy="62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74" y="545943"/>
            <a:ext cx="8617978" cy="59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1" y="211293"/>
            <a:ext cx="8803046" cy="64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9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12" y="190632"/>
            <a:ext cx="8876630" cy="64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95" y="232289"/>
            <a:ext cx="8925999" cy="64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92" y="391933"/>
            <a:ext cx="8825450" cy="62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0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4911" y="320372"/>
            <a:ext cx="6428363" cy="89825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Bio-geo chemical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cycles</a:t>
            </a:r>
            <a:endParaRPr lang="en-GB" sz="4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1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Water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4" y="250040"/>
            <a:ext cx="11863562" cy="63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3020" y="250039"/>
            <a:ext cx="4268399" cy="89806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Water </a:t>
            </a:r>
            <a:r>
              <a:rPr lang="en-US" sz="4000" b="1" i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cycle</a:t>
            </a:r>
            <a:endParaRPr lang="en-GB" sz="4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arbon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6" y="60442"/>
            <a:ext cx="11434801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1034" y="60442"/>
            <a:ext cx="3613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Carbon </a:t>
            </a:r>
            <a:r>
              <a:rPr lang="en-US" sz="4000" b="1" i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cycle</a:t>
            </a:r>
            <a:endParaRPr lang="en-GB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NitrogenCyc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0" y="320845"/>
            <a:ext cx="11436059" cy="636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338" y="0"/>
            <a:ext cx="8113690" cy="89806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Nitrogen </a:t>
            </a:r>
            <a:r>
              <a:rPr lang="en-US" sz="4000" b="1" i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cycle</a:t>
            </a:r>
            <a:endParaRPr lang="en-GB" sz="4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4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442" y="315975"/>
            <a:ext cx="7164141" cy="914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Functions of ecosystem: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0314" y="1815921"/>
            <a:ext cx="5138671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Energy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Energy flow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Food chain</a:t>
            </a:r>
            <a:endParaRPr lang="en-GB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Food web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Trophic levels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Bio-geo chemical cycles</a:t>
            </a:r>
            <a:endParaRPr lang="en-GB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6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PhosphorusCycle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7" y="422804"/>
            <a:ext cx="11261757" cy="623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017" y="422804"/>
            <a:ext cx="4557658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Latha" panose="020B0604020202020204" pitchFamily="34" charset="0"/>
              </a:rPr>
              <a:t>Phosphorus cycle</a:t>
            </a:r>
            <a:endParaRPr lang="en-GB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156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6" y="579549"/>
            <a:ext cx="4033988" cy="264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19" y="579549"/>
            <a:ext cx="7213667" cy="5718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6" y="3490175"/>
            <a:ext cx="4033988" cy="27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8153400" cy="464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rgbClr val="00FFFF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04465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52" y="320093"/>
            <a:ext cx="9958120" cy="61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10" y="320428"/>
            <a:ext cx="9875520" cy="62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9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4" y="210785"/>
            <a:ext cx="9268094" cy="64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93" y="210220"/>
            <a:ext cx="8969599" cy="64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20" y="277433"/>
            <a:ext cx="8860732" cy="61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45" y="208291"/>
            <a:ext cx="8770513" cy="63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21" y="334247"/>
            <a:ext cx="8873611" cy="62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472</TotalTime>
  <Words>42</Words>
  <Application>Microsoft Office PowerPoint</Application>
  <PresentationFormat>Widescreen</PresentationFormat>
  <Paragraphs>22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Century Gothic</vt:lpstr>
      <vt:lpstr>Impact</vt:lpstr>
      <vt:lpstr>Latha</vt:lpstr>
      <vt:lpstr>Sprint SF</vt:lpstr>
      <vt:lpstr>Verdana</vt:lpstr>
      <vt:lpstr>Wingdings</vt:lpstr>
      <vt:lpstr>Wingdings 2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iuser</dc:creator>
  <cp:lastModifiedBy>iuser</cp:lastModifiedBy>
  <cp:revision>43</cp:revision>
  <dcterms:created xsi:type="dcterms:W3CDTF">2020-09-03T14:58:36Z</dcterms:created>
  <dcterms:modified xsi:type="dcterms:W3CDTF">2020-10-22T07:46:18Z</dcterms:modified>
</cp:coreProperties>
</file>