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4" r:id="rId3"/>
    <p:sldId id="263" r:id="rId4"/>
    <p:sldId id="262" r:id="rId5"/>
    <p:sldId id="261" r:id="rId6"/>
    <p:sldId id="260" r:id="rId7"/>
    <p:sldId id="259" r:id="rId8"/>
    <p:sldId id="273" r:id="rId9"/>
    <p:sldId id="272" r:id="rId10"/>
    <p:sldId id="271" r:id="rId11"/>
    <p:sldId id="25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9E938-E539-45B0-B26C-C0C534200BF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BD5D-BA0B-4AFE-8468-764CA952C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1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97BF6-B800-4925-8A1D-70E90CD1153A}" type="slidenum">
              <a:rPr lang="en-US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9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1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3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2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8802-B093-4F9C-9445-41698B424CC8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8F40-371B-4D54-ABC1-BB10B6FD5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28800" y="533400"/>
            <a:ext cx="8839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Dr. T.K.THIRUMALAISAMY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Associate Professor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P.G. Department of Physics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H.K.R.H.College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Uthamapalayam</a:t>
            </a:r>
            <a:endParaRPr lang="en-US" sz="2800" dirty="0">
              <a:solidFill>
                <a:srgbClr val="0070C0"/>
              </a:solidFill>
              <a:latin typeface="Arial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26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9" y="0"/>
            <a:ext cx="116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7" y="880065"/>
            <a:ext cx="10893330" cy="33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153400" cy="464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FFFF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9629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0" y="248645"/>
            <a:ext cx="11603298" cy="64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91"/>
            <a:ext cx="12192000" cy="66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Widescreen</PresentationFormat>
  <Paragraphs>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Sprint SF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iuser</dc:creator>
  <cp:lastModifiedBy>iuser</cp:lastModifiedBy>
  <cp:revision>5</cp:revision>
  <dcterms:created xsi:type="dcterms:W3CDTF">2020-10-22T05:42:19Z</dcterms:created>
  <dcterms:modified xsi:type="dcterms:W3CDTF">2020-10-22T07:49:34Z</dcterms:modified>
</cp:coreProperties>
</file>