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62" r:id="rId8"/>
    <p:sldId id="271" r:id="rId9"/>
    <p:sldId id="263" r:id="rId10"/>
    <p:sldId id="264" r:id="rId11"/>
    <p:sldId id="272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3AE0EE-7612-4F96-964E-4F96F93E896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DD7BE7-1EBA-44D3-9251-5F36BADC5D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தமிழக வரலாறும் பண்பாடும்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>
            <a:normAutofit/>
          </a:bodyPr>
          <a:lstStyle/>
          <a:p>
            <a:r>
              <a:rPr lang="ta-IN" dirty="0" smtClean="0"/>
              <a:t>         </a:t>
            </a:r>
          </a:p>
          <a:p>
            <a:r>
              <a:rPr lang="ta-IN" dirty="0"/>
              <a:t> </a:t>
            </a:r>
            <a:r>
              <a:rPr lang="ta-IN" dirty="0" smtClean="0"/>
              <a:t>            	</a:t>
            </a:r>
            <a:r>
              <a:rPr lang="ta-IN" sz="2000" dirty="0" smtClean="0"/>
              <a:t>பேரா. பொ. லதா.</a:t>
            </a:r>
          </a:p>
          <a:p>
            <a:r>
              <a:rPr lang="ta-IN" sz="2000" dirty="0"/>
              <a:t> </a:t>
            </a:r>
            <a:r>
              <a:rPr lang="ta-IN" sz="2000" dirty="0" smtClean="0"/>
              <a:t>         		  தமிழ்த்துறை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18" y="1481138"/>
            <a:ext cx="579356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சமவெளிப்பகுதிகள்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89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4102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/>
              <a:t>சமவெளிப்பகுதிகள்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76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7" y="1481138"/>
            <a:ext cx="564394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ஆற்றுச்சமவெளி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94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64" y="1481138"/>
            <a:ext cx="63130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கடலோரச் சமவெளிகள்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78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a-IN" sz="2000" dirty="0"/>
              <a:t>மெரீனாக் </a:t>
            </a:r>
            <a:r>
              <a:rPr lang="ta-IN" sz="2000" dirty="0" smtClean="0"/>
              <a:t>கடற்கரை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ta-IN" sz="2000" dirty="0"/>
              <a:t>இராமேஸ்வரம் கடற்கரை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கடற்கரைகள்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4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a-IN" sz="2400" dirty="0" smtClean="0"/>
              <a:t>இதன் மூலம் தமிழகத்தின் இயற்க்கை அமைப்பை அறிந்துக்கொள்ள பேருதவியாக இருத்தது.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/>
              <a:t>முடிவுரை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71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858000" cy="4267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தமிழகத்தின் இயற்கை அமைப்பு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0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a-IN" sz="2000" dirty="0" smtClean="0"/>
              <a:t>மலைகள் (மே. தொ. ம, கி. தொ. ம)</a:t>
            </a:r>
          </a:p>
          <a:p>
            <a:r>
              <a:rPr lang="ta-IN" sz="2000" dirty="0" smtClean="0"/>
              <a:t>பீடபூமிப்பகுதி (மேட்டு நிலம்)</a:t>
            </a:r>
          </a:p>
          <a:p>
            <a:r>
              <a:rPr lang="ta-IN" sz="2000" dirty="0" smtClean="0"/>
              <a:t>சமவெளிப்பகுதிகள்</a:t>
            </a:r>
          </a:p>
          <a:p>
            <a:r>
              <a:rPr lang="ta-IN" sz="2000" dirty="0" smtClean="0"/>
              <a:t>கடலோரப்பகுதிகள்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1676400"/>
            <a:ext cx="2914650" cy="3809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நான்கு வகை இயற்கை அமைப்பு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80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27" y="1481138"/>
            <a:ext cx="564394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மேற்கு மலைத் தொடர்கள்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95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72" y="1481138"/>
            <a:ext cx="510365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மேற்கு மலைத் தொடர்கள்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48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35" y="1481138"/>
            <a:ext cx="587252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/>
              <a:t>மேற்கு மலைத் தொடர்கள்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61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23" y="1481138"/>
            <a:ext cx="571875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கிழக்குத் தொடர்ச்சி மலைகள்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69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82" y="1481138"/>
            <a:ext cx="601383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/>
              <a:t>கிழக்குத் தொடர்ச்சி மலைகள்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83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35" y="1481138"/>
            <a:ext cx="587252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3200" dirty="0" smtClean="0"/>
              <a:t>தமிழ்நாட்டின் மேட்டுநிலங்கள்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96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</TotalTime>
  <Words>70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தமிழக வரலாறும் பண்பாடும்</vt:lpstr>
      <vt:lpstr>தமிழகத்தின் இயற்கை அமைப்பு</vt:lpstr>
      <vt:lpstr>நான்கு வகை இயற்கை அமைப்பு</vt:lpstr>
      <vt:lpstr>மேற்கு மலைத் தொடர்கள்</vt:lpstr>
      <vt:lpstr>மேற்கு மலைத் தொடர்கள்</vt:lpstr>
      <vt:lpstr>மேற்கு மலைத் தொடர்கள்</vt:lpstr>
      <vt:lpstr>கிழக்குத் தொடர்ச்சி மலைகள்</vt:lpstr>
      <vt:lpstr>கிழக்குத் தொடர்ச்சி மலைகள்</vt:lpstr>
      <vt:lpstr>தமிழ்நாட்டின் மேட்டுநிலங்கள்</vt:lpstr>
      <vt:lpstr>சமவெளிப்பகுதிகள்</vt:lpstr>
      <vt:lpstr>சமவெளிப்பகுதிகள்</vt:lpstr>
      <vt:lpstr>ஆற்றுச்சமவெளி</vt:lpstr>
      <vt:lpstr>கடலோரச் சமவெளிகள்</vt:lpstr>
      <vt:lpstr>கடற்கரைகள்</vt:lpstr>
      <vt:lpstr>முடிவுரை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தமிழக வரலாறும் பண்பாடும்</dc:title>
  <dc:creator>gowthamdharun</dc:creator>
  <cp:lastModifiedBy>gowthamdharun</cp:lastModifiedBy>
  <cp:revision>19</cp:revision>
  <dcterms:created xsi:type="dcterms:W3CDTF">2020-08-24T05:40:23Z</dcterms:created>
  <dcterms:modified xsi:type="dcterms:W3CDTF">2020-08-25T09:35:19Z</dcterms:modified>
</cp:coreProperties>
</file>