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61" r:id="rId4"/>
    <p:sldId id="257" r:id="rId5"/>
    <p:sldId id="258" r:id="rId6"/>
    <p:sldId id="259" r:id="rId7"/>
    <p:sldId id="260"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4" d="100"/>
          <a:sy n="84" d="100"/>
        </p:scale>
        <p:origin x="-966" y="2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2200" dirty="0" smtClean="0">
                <a:solidFill>
                  <a:srgbClr val="00B050"/>
                </a:solidFill>
              </a:rPr>
              <a:t>Dr. K. </a:t>
            </a:r>
            <a:r>
              <a:rPr lang="en-US" sz="2200" dirty="0" err="1" smtClean="0">
                <a:solidFill>
                  <a:srgbClr val="00B050"/>
                </a:solidFill>
              </a:rPr>
              <a:t>Arifa</a:t>
            </a:r>
            <a:r>
              <a:rPr lang="en-US" sz="2200" dirty="0" smtClean="0">
                <a:solidFill>
                  <a:srgbClr val="00B050"/>
                </a:solidFill>
              </a:rPr>
              <a:t> </a:t>
            </a:r>
            <a:r>
              <a:rPr lang="en-US" sz="2200" dirty="0" err="1" smtClean="0">
                <a:solidFill>
                  <a:srgbClr val="00B050"/>
                </a:solidFill>
              </a:rPr>
              <a:t>banu</a:t>
            </a:r>
            <a:r>
              <a:rPr lang="en-US" sz="2200" dirty="0" smtClean="0">
                <a:solidFill>
                  <a:srgbClr val="00B050"/>
                </a:solidFill>
              </a:rPr>
              <a:t>,                                                                                             Assistant Professor of Zoology                                                                    Hajee Karutha Rowther Howdia College,                                  Uthamapalayam</a:t>
            </a:r>
            <a:endParaRPr lang="en-US" dirty="0"/>
          </a:p>
        </p:txBody>
      </p:sp>
      <p:sp>
        <p:nvSpPr>
          <p:cNvPr id="5" name="Text Placeholder 4"/>
          <p:cNvSpPr>
            <a:spLocks noGrp="1"/>
          </p:cNvSpPr>
          <p:nvPr>
            <p:ph type="body" idx="1"/>
          </p:nvPr>
        </p:nvSpPr>
        <p:spPr/>
        <p:txBody>
          <a:bodyPr>
            <a:normAutofit/>
          </a:bodyPr>
          <a:lstStyle/>
          <a:p>
            <a:pPr algn="ctr"/>
            <a:r>
              <a:rPr lang="en-US" sz="4000" dirty="0" smtClean="0"/>
              <a:t>BIOSTATISTICS</a:t>
            </a:r>
          </a:p>
          <a:p>
            <a:pPr algn="ctr"/>
            <a:r>
              <a:rPr lang="en-US" sz="4000" dirty="0" smtClean="0"/>
              <a:t>TABULATION</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Tabulation</a:t>
            </a:r>
            <a:endParaRPr lang="en-US" dirty="0"/>
          </a:p>
        </p:txBody>
      </p:sp>
      <p:sp>
        <p:nvSpPr>
          <p:cNvPr id="5" name="Content Placeholder 4"/>
          <p:cNvSpPr>
            <a:spLocks noGrp="1"/>
          </p:cNvSpPr>
          <p:nvPr>
            <p:ph idx="1"/>
          </p:nvPr>
        </p:nvSpPr>
        <p:spPr/>
        <p:txBody>
          <a:bodyPr/>
          <a:lstStyle/>
          <a:p>
            <a:r>
              <a:rPr lang="en-US" dirty="0" smtClean="0"/>
              <a:t>Tabulation may be defined, as </a:t>
            </a:r>
            <a:r>
              <a:rPr lang="en-US" dirty="0" smtClean="0">
                <a:solidFill>
                  <a:srgbClr val="FF0000"/>
                </a:solidFill>
              </a:rPr>
              <a:t>systematic arrangement of data is column and rows</a:t>
            </a:r>
            <a:r>
              <a:rPr lang="en-US" dirty="0" smtClean="0"/>
              <a:t>. It is designed to simplify presentation of data </a:t>
            </a:r>
            <a:r>
              <a:rPr lang="en-US" dirty="0" smtClean="0">
                <a:solidFill>
                  <a:srgbClr val="FF0000"/>
                </a:solidFill>
              </a:rPr>
              <a:t>for the purpose of analysis and statistical inferences</a:t>
            </a:r>
            <a:endParaRPr lang="en-US"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152400"/>
            <a:ext cx="8229600" cy="4525963"/>
          </a:xfrm>
        </p:spPr>
        <p:txBody>
          <a:bodyPr>
            <a:noAutofit/>
          </a:bodyPr>
          <a:lstStyle/>
          <a:p>
            <a:r>
              <a:rPr lang="en-US" sz="3600" dirty="0" smtClean="0"/>
              <a:t>Tables may broadly be classified into categories:</a:t>
            </a:r>
          </a:p>
          <a:p>
            <a:r>
              <a:rPr lang="en-US" sz="3600" dirty="0" smtClean="0">
                <a:solidFill>
                  <a:srgbClr val="FF0000"/>
                </a:solidFill>
              </a:rPr>
              <a:t>Simple and complex tables,</a:t>
            </a:r>
          </a:p>
          <a:p>
            <a:r>
              <a:rPr lang="en-US" sz="3600" dirty="0" smtClean="0">
                <a:solidFill>
                  <a:srgbClr val="FF0000"/>
                </a:solidFill>
              </a:rPr>
              <a:t>General purpose and special purpose </a:t>
            </a:r>
            <a:r>
              <a:rPr lang="en-US" sz="3600" dirty="0" smtClean="0"/>
              <a:t>(or summary) tables.</a:t>
            </a:r>
          </a:p>
          <a:p>
            <a:r>
              <a:rPr lang="en-US" sz="3600" b="1" dirty="0" smtClean="0"/>
              <a:t>1. Simple and complex tables</a:t>
            </a:r>
            <a:r>
              <a:rPr lang="en-US" sz="3600" dirty="0" smtClean="0"/>
              <a:t>:</a:t>
            </a:r>
          </a:p>
          <a:p>
            <a:r>
              <a:rPr lang="en-US" sz="3600" dirty="0" smtClean="0"/>
              <a:t>The distinction between simple and complex tables is based upon the number of characteristics studied. In a simple table only one characteristic is shown. Hence, this type of table is also known as one-way table.</a:t>
            </a:r>
          </a:p>
          <a:p>
            <a:r>
              <a:rPr lang="en-US" sz="3600" dirty="0" smtClean="0"/>
              <a:t>In a complex table, two or more characteristics are shown.</a:t>
            </a:r>
          </a:p>
          <a:p>
            <a:r>
              <a:rPr lang="en-US" sz="3600" dirty="0" smtClean="0"/>
              <a:t>Simple Table or One-way table:- In this type of table only one characteristic is shown.</a:t>
            </a:r>
          </a:p>
          <a:p>
            <a:r>
              <a:rPr lang="en-US" sz="3600" dirty="0" smtClean="0"/>
              <a:t>Two-way Table:- Such a table shows two characteristics and is formed when either the stub or the caption is divided into two coordinates parts.</a:t>
            </a:r>
          </a:p>
          <a:p>
            <a:r>
              <a:rPr lang="en-US" sz="3600" dirty="0" smtClean="0"/>
              <a:t>Higher Order Table or Manifold Table:- When three or more characteristics are represented in the same table, such a table is called higher order table.</a:t>
            </a:r>
          </a:p>
          <a:p>
            <a:r>
              <a:rPr lang="en-US" sz="3600" b="1" dirty="0" smtClean="0"/>
              <a:t>2. General purpose and special purpose tables</a:t>
            </a:r>
            <a:r>
              <a:rPr lang="en-US" sz="3600" dirty="0" smtClean="0"/>
              <a:t>:</a:t>
            </a:r>
          </a:p>
          <a:p>
            <a:r>
              <a:rPr lang="en-US" sz="3600" dirty="0" smtClean="0"/>
              <a:t>General purpose tables also known as the reference tables, provide information for general use or reference. Special purpose tables, also known as summary or analytical tables, provide information for particular discussion.</a:t>
            </a:r>
          </a:p>
          <a:p>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RAW DATA – UNPROCESSED DATA</a:t>
            </a:r>
            <a:endParaRPr lang="en-US" dirty="0"/>
          </a:p>
        </p:txBody>
      </p:sp>
      <p:sp>
        <p:nvSpPr>
          <p:cNvPr id="3" name="Content Placeholder 2"/>
          <p:cNvSpPr>
            <a:spLocks noGrp="1"/>
          </p:cNvSpPr>
          <p:nvPr>
            <p:ph idx="1"/>
          </p:nvPr>
        </p:nvSpPr>
        <p:spPr/>
        <p:txBody>
          <a:bodyPr>
            <a:normAutofit lnSpcReduction="10000"/>
          </a:bodyPr>
          <a:lstStyle/>
          <a:p>
            <a:r>
              <a:rPr lang="en-US" b="1" dirty="0" smtClean="0"/>
              <a:t>Roll No. 	Marks obtained in statistics paper 	</a:t>
            </a:r>
          </a:p>
          <a:p>
            <a:r>
              <a:rPr lang="en-US" dirty="0" smtClean="0"/>
              <a:t>1 			83 	</a:t>
            </a:r>
          </a:p>
          <a:p>
            <a:r>
              <a:rPr lang="en-US" dirty="0" smtClean="0"/>
              <a:t>2 			80 	</a:t>
            </a:r>
          </a:p>
          <a:p>
            <a:r>
              <a:rPr lang="en-US" dirty="0" smtClean="0"/>
              <a:t>3 			75 	</a:t>
            </a:r>
          </a:p>
          <a:p>
            <a:r>
              <a:rPr lang="en-US" dirty="0" smtClean="0"/>
              <a:t>4 			92 	</a:t>
            </a:r>
          </a:p>
          <a:p>
            <a:r>
              <a:rPr lang="en-US" dirty="0" smtClean="0"/>
              <a:t>5 			65</a:t>
            </a:r>
          </a:p>
          <a:p>
            <a:r>
              <a:rPr lang="en-US" dirty="0" smtClean="0"/>
              <a:t>6			70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Discrete (ungrouped) Frequency Distribution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Items(X)variables		Numbers(f) 						frequency	                      </a:t>
            </a:r>
            <a:r>
              <a:rPr lang="en-US" dirty="0" smtClean="0"/>
              <a:t> pencil					20 	                    </a:t>
            </a:r>
          </a:p>
          <a:p>
            <a:r>
              <a:rPr lang="en-US" dirty="0" smtClean="0"/>
              <a:t>Note book				15</a:t>
            </a:r>
          </a:p>
          <a:p>
            <a:r>
              <a:rPr lang="en-US" dirty="0" smtClean="0"/>
              <a:t>File						25</a:t>
            </a:r>
          </a:p>
          <a:p>
            <a:r>
              <a:rPr lang="en-US" dirty="0" smtClean="0"/>
              <a:t>Pen					13</a:t>
            </a:r>
          </a:p>
          <a:p>
            <a:r>
              <a:rPr lang="en-US" dirty="0" smtClean="0"/>
              <a:t>Eraser	 				10	 	</a:t>
            </a:r>
          </a:p>
          <a:p>
            <a:r>
              <a:rPr lang="en-US" dirty="0" smtClean="0"/>
              <a:t>Diary 					12 	</a:t>
            </a:r>
          </a:p>
          <a:p>
            <a:r>
              <a:rPr lang="en-US" dirty="0" smtClean="0"/>
              <a:t>Pad 					15 	</a:t>
            </a:r>
          </a:p>
          <a:p>
            <a:r>
              <a:rPr lang="en-US" dirty="0" err="1" smtClean="0"/>
              <a:t>stampad</a:t>
            </a:r>
            <a:r>
              <a:rPr lang="en-US" dirty="0" smtClean="0"/>
              <a:t> 					04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Continuous frequency distribution (grouped frequency distribution)</a:t>
            </a:r>
            <a:endParaRPr lang="en-US" dirty="0"/>
          </a:p>
        </p:txBody>
      </p:sp>
      <p:sp>
        <p:nvSpPr>
          <p:cNvPr id="3" name="Content Placeholder 2"/>
          <p:cNvSpPr>
            <a:spLocks noGrp="1"/>
          </p:cNvSpPr>
          <p:nvPr>
            <p:ph idx="1"/>
          </p:nvPr>
        </p:nvSpPr>
        <p:spPr/>
        <p:txBody>
          <a:bodyPr/>
          <a:lstStyle/>
          <a:p>
            <a:r>
              <a:rPr lang="en-US" dirty="0" smtClean="0"/>
              <a:t>Marks obtained by 20 students in students‟ exam for 50 marks are as given below – convert the data into continuous frequency distribution form. </a:t>
            </a:r>
          </a:p>
          <a:p>
            <a:r>
              <a:rPr lang="en-US" dirty="0" smtClean="0"/>
              <a:t>18 	23 	28 	29 	44 	28 	48 	33 	32 	43 	24 	29 	32 	39 	49 	42 	27 	33 	28 	29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Tabulated data</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Marks 	No. of students 	</a:t>
            </a:r>
          </a:p>
          <a:p>
            <a:r>
              <a:rPr lang="en-US" dirty="0" smtClean="0"/>
              <a:t>0 - 5 	0 	</a:t>
            </a:r>
          </a:p>
          <a:p>
            <a:r>
              <a:rPr lang="en-US" dirty="0" smtClean="0"/>
              <a:t>5 – 10 	0 	</a:t>
            </a:r>
          </a:p>
          <a:p>
            <a:r>
              <a:rPr lang="en-US" dirty="0" smtClean="0"/>
              <a:t>10 – 15 	0 	</a:t>
            </a:r>
          </a:p>
          <a:p>
            <a:r>
              <a:rPr lang="en-US" dirty="0" smtClean="0"/>
              <a:t>15 – 20 	1 	</a:t>
            </a:r>
          </a:p>
          <a:p>
            <a:r>
              <a:rPr lang="en-US" dirty="0" smtClean="0"/>
              <a:t>20 – 25 	2 	</a:t>
            </a:r>
          </a:p>
          <a:p>
            <a:r>
              <a:rPr lang="en-US" dirty="0" smtClean="0"/>
              <a:t>25 – 30 	7 	</a:t>
            </a:r>
          </a:p>
          <a:p>
            <a:r>
              <a:rPr lang="en-US" dirty="0" smtClean="0"/>
              <a:t>30 – 35 	4 	</a:t>
            </a:r>
          </a:p>
          <a:p>
            <a:r>
              <a:rPr lang="en-US" dirty="0" smtClean="0"/>
              <a:t>35 – 40 	1 	</a:t>
            </a:r>
          </a:p>
          <a:p>
            <a:r>
              <a:rPr lang="en-US" dirty="0" smtClean="0"/>
              <a:t>40 – 45 	3 	</a:t>
            </a:r>
          </a:p>
          <a:p>
            <a:r>
              <a:rPr lang="en-US" dirty="0" smtClean="0"/>
              <a:t>45 – 50 	2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Problem&amp;Assignment</a:t>
            </a:r>
            <a:endParaRPr lang="en-US" dirty="0"/>
          </a:p>
        </p:txBody>
      </p:sp>
      <p:sp>
        <p:nvSpPr>
          <p:cNvPr id="3" name="Content Placeholder 2"/>
          <p:cNvSpPr>
            <a:spLocks noGrp="1"/>
          </p:cNvSpPr>
          <p:nvPr>
            <p:ph idx="1"/>
          </p:nvPr>
        </p:nvSpPr>
        <p:spPr/>
        <p:txBody>
          <a:bodyPr/>
          <a:lstStyle/>
          <a:p>
            <a:r>
              <a:rPr lang="en-US" dirty="0" smtClean="0"/>
              <a:t>Take 20 </a:t>
            </a:r>
            <a:r>
              <a:rPr lang="en-US" dirty="0" err="1" smtClean="0"/>
              <a:t>neem</a:t>
            </a:r>
            <a:r>
              <a:rPr lang="en-US" dirty="0" smtClean="0"/>
              <a:t> leaves (or) any leaf  measure the number of serrations and length of the leaves and tabulate the data</a:t>
            </a:r>
            <a:endParaRPr lang="en-US" dirty="0"/>
          </a:p>
        </p:txBody>
      </p:sp>
      <p:sp>
        <p:nvSpPr>
          <p:cNvPr id="30" name="Freeform 29"/>
          <p:cNvSpPr/>
          <p:nvPr/>
        </p:nvSpPr>
        <p:spPr>
          <a:xfrm>
            <a:off x="101600" y="3111970"/>
            <a:ext cx="7653867" cy="2792119"/>
          </a:xfrm>
          <a:custGeom>
            <a:avLst/>
            <a:gdLst>
              <a:gd name="connsiteX0" fmla="*/ 1185333 w 7653867"/>
              <a:gd name="connsiteY0" fmla="*/ 1877719 h 2792119"/>
              <a:gd name="connsiteX1" fmla="*/ 1207911 w 7653867"/>
              <a:gd name="connsiteY1" fmla="*/ 1798697 h 2792119"/>
              <a:gd name="connsiteX2" fmla="*/ 1253067 w 7653867"/>
              <a:gd name="connsiteY2" fmla="*/ 1730963 h 2792119"/>
              <a:gd name="connsiteX3" fmla="*/ 1343378 w 7653867"/>
              <a:gd name="connsiteY3" fmla="*/ 1572919 h 2792119"/>
              <a:gd name="connsiteX4" fmla="*/ 1478844 w 7653867"/>
              <a:gd name="connsiteY4" fmla="*/ 1448741 h 2792119"/>
              <a:gd name="connsiteX5" fmla="*/ 1501422 w 7653867"/>
              <a:gd name="connsiteY5" fmla="*/ 1414874 h 2792119"/>
              <a:gd name="connsiteX6" fmla="*/ 1524000 w 7653867"/>
              <a:gd name="connsiteY6" fmla="*/ 1369719 h 2792119"/>
              <a:gd name="connsiteX7" fmla="*/ 1557867 w 7653867"/>
              <a:gd name="connsiteY7" fmla="*/ 1335852 h 2792119"/>
              <a:gd name="connsiteX8" fmla="*/ 1580444 w 7653867"/>
              <a:gd name="connsiteY8" fmla="*/ 1301986 h 2792119"/>
              <a:gd name="connsiteX9" fmla="*/ 1591733 w 7653867"/>
              <a:gd name="connsiteY9" fmla="*/ 1335852 h 2792119"/>
              <a:gd name="connsiteX10" fmla="*/ 1603022 w 7653867"/>
              <a:gd name="connsiteY10" fmla="*/ 1437452 h 2792119"/>
              <a:gd name="connsiteX11" fmla="*/ 1659467 w 7653867"/>
              <a:gd name="connsiteY11" fmla="*/ 1426163 h 2792119"/>
              <a:gd name="connsiteX12" fmla="*/ 1727200 w 7653867"/>
              <a:gd name="connsiteY12" fmla="*/ 1392297 h 2792119"/>
              <a:gd name="connsiteX13" fmla="*/ 1749778 w 7653867"/>
              <a:gd name="connsiteY13" fmla="*/ 1358430 h 2792119"/>
              <a:gd name="connsiteX14" fmla="*/ 1783644 w 7653867"/>
              <a:gd name="connsiteY14" fmla="*/ 1335852 h 2792119"/>
              <a:gd name="connsiteX15" fmla="*/ 1828800 w 7653867"/>
              <a:gd name="connsiteY15" fmla="*/ 1301986 h 2792119"/>
              <a:gd name="connsiteX16" fmla="*/ 1919111 w 7653867"/>
              <a:gd name="connsiteY16" fmla="*/ 1234252 h 2792119"/>
              <a:gd name="connsiteX17" fmla="*/ 1998133 w 7653867"/>
              <a:gd name="connsiteY17" fmla="*/ 1155230 h 2792119"/>
              <a:gd name="connsiteX18" fmla="*/ 2043289 w 7653867"/>
              <a:gd name="connsiteY18" fmla="*/ 1110074 h 2792119"/>
              <a:gd name="connsiteX19" fmla="*/ 2077156 w 7653867"/>
              <a:gd name="connsiteY19" fmla="*/ 1076208 h 2792119"/>
              <a:gd name="connsiteX20" fmla="*/ 2111022 w 7653867"/>
              <a:gd name="connsiteY20" fmla="*/ 1031052 h 2792119"/>
              <a:gd name="connsiteX21" fmla="*/ 2212622 w 7653867"/>
              <a:gd name="connsiteY21" fmla="*/ 963319 h 2792119"/>
              <a:gd name="connsiteX22" fmla="*/ 2257778 w 7653867"/>
              <a:gd name="connsiteY22" fmla="*/ 929452 h 2792119"/>
              <a:gd name="connsiteX23" fmla="*/ 2302933 w 7653867"/>
              <a:gd name="connsiteY23" fmla="*/ 906874 h 2792119"/>
              <a:gd name="connsiteX24" fmla="*/ 2438400 w 7653867"/>
              <a:gd name="connsiteY24" fmla="*/ 771408 h 2792119"/>
              <a:gd name="connsiteX25" fmla="*/ 2585156 w 7653867"/>
              <a:gd name="connsiteY25" fmla="*/ 658519 h 2792119"/>
              <a:gd name="connsiteX26" fmla="*/ 2686756 w 7653867"/>
              <a:gd name="connsiteY26" fmla="*/ 568208 h 2792119"/>
              <a:gd name="connsiteX27" fmla="*/ 2698044 w 7653867"/>
              <a:gd name="connsiteY27" fmla="*/ 602074 h 2792119"/>
              <a:gd name="connsiteX28" fmla="*/ 2867378 w 7653867"/>
              <a:gd name="connsiteY28" fmla="*/ 816563 h 2792119"/>
              <a:gd name="connsiteX29" fmla="*/ 2946400 w 7653867"/>
              <a:gd name="connsiteY29" fmla="*/ 782697 h 2792119"/>
              <a:gd name="connsiteX30" fmla="*/ 3014133 w 7653867"/>
              <a:gd name="connsiteY30" fmla="*/ 760119 h 2792119"/>
              <a:gd name="connsiteX31" fmla="*/ 3104444 w 7653867"/>
              <a:gd name="connsiteY31" fmla="*/ 714963 h 2792119"/>
              <a:gd name="connsiteX32" fmla="*/ 3228622 w 7653867"/>
              <a:gd name="connsiteY32" fmla="*/ 635941 h 2792119"/>
              <a:gd name="connsiteX33" fmla="*/ 3285067 w 7653867"/>
              <a:gd name="connsiteY33" fmla="*/ 602074 h 2792119"/>
              <a:gd name="connsiteX34" fmla="*/ 3375378 w 7653867"/>
              <a:gd name="connsiteY34" fmla="*/ 568208 h 2792119"/>
              <a:gd name="connsiteX35" fmla="*/ 3409244 w 7653867"/>
              <a:gd name="connsiteY35" fmla="*/ 545630 h 2792119"/>
              <a:gd name="connsiteX36" fmla="*/ 3454400 w 7653867"/>
              <a:gd name="connsiteY36" fmla="*/ 523052 h 2792119"/>
              <a:gd name="connsiteX37" fmla="*/ 3544711 w 7653867"/>
              <a:gd name="connsiteY37" fmla="*/ 455319 h 2792119"/>
              <a:gd name="connsiteX38" fmla="*/ 3635022 w 7653867"/>
              <a:gd name="connsiteY38" fmla="*/ 365008 h 2792119"/>
              <a:gd name="connsiteX39" fmla="*/ 3680178 w 7653867"/>
              <a:gd name="connsiteY39" fmla="*/ 353719 h 2792119"/>
              <a:gd name="connsiteX40" fmla="*/ 3770489 w 7653867"/>
              <a:gd name="connsiteY40" fmla="*/ 308563 h 2792119"/>
              <a:gd name="connsiteX41" fmla="*/ 3849511 w 7653867"/>
              <a:gd name="connsiteY41" fmla="*/ 274697 h 2792119"/>
              <a:gd name="connsiteX42" fmla="*/ 3883378 w 7653867"/>
              <a:gd name="connsiteY42" fmla="*/ 252119 h 2792119"/>
              <a:gd name="connsiteX43" fmla="*/ 3917244 w 7653867"/>
              <a:gd name="connsiteY43" fmla="*/ 218252 h 2792119"/>
              <a:gd name="connsiteX44" fmla="*/ 4007556 w 7653867"/>
              <a:gd name="connsiteY44" fmla="*/ 161808 h 2792119"/>
              <a:gd name="connsiteX45" fmla="*/ 4075289 w 7653867"/>
              <a:gd name="connsiteY45" fmla="*/ 71497 h 2792119"/>
              <a:gd name="connsiteX46" fmla="*/ 4086578 w 7653867"/>
              <a:gd name="connsiteY46" fmla="*/ 37630 h 2792119"/>
              <a:gd name="connsiteX47" fmla="*/ 4075289 w 7653867"/>
              <a:gd name="connsiteY47" fmla="*/ 3763 h 2792119"/>
              <a:gd name="connsiteX48" fmla="*/ 4052711 w 7653867"/>
              <a:gd name="connsiteY48" fmla="*/ 48919 h 2792119"/>
              <a:gd name="connsiteX49" fmla="*/ 4018844 w 7653867"/>
              <a:gd name="connsiteY49" fmla="*/ 116652 h 2792119"/>
              <a:gd name="connsiteX50" fmla="*/ 4007556 w 7653867"/>
              <a:gd name="connsiteY50" fmla="*/ 161808 h 2792119"/>
              <a:gd name="connsiteX51" fmla="*/ 3984978 w 7653867"/>
              <a:gd name="connsiteY51" fmla="*/ 195674 h 2792119"/>
              <a:gd name="connsiteX52" fmla="*/ 3962400 w 7653867"/>
              <a:gd name="connsiteY52" fmla="*/ 285986 h 2792119"/>
              <a:gd name="connsiteX53" fmla="*/ 3939822 w 7653867"/>
              <a:gd name="connsiteY53" fmla="*/ 444030 h 2792119"/>
              <a:gd name="connsiteX54" fmla="*/ 3962400 w 7653867"/>
              <a:gd name="connsiteY54" fmla="*/ 534341 h 2792119"/>
              <a:gd name="connsiteX55" fmla="*/ 4007556 w 7653867"/>
              <a:gd name="connsiteY55" fmla="*/ 523052 h 2792119"/>
              <a:gd name="connsiteX56" fmla="*/ 4097867 w 7653867"/>
              <a:gd name="connsiteY56" fmla="*/ 500474 h 2792119"/>
              <a:gd name="connsiteX57" fmla="*/ 4131733 w 7653867"/>
              <a:gd name="connsiteY57" fmla="*/ 477897 h 2792119"/>
              <a:gd name="connsiteX58" fmla="*/ 4199467 w 7653867"/>
              <a:gd name="connsiteY58" fmla="*/ 455319 h 2792119"/>
              <a:gd name="connsiteX59" fmla="*/ 4233333 w 7653867"/>
              <a:gd name="connsiteY59" fmla="*/ 444030 h 2792119"/>
              <a:gd name="connsiteX60" fmla="*/ 4380089 w 7653867"/>
              <a:gd name="connsiteY60" fmla="*/ 421452 h 2792119"/>
              <a:gd name="connsiteX61" fmla="*/ 4481689 w 7653867"/>
              <a:gd name="connsiteY61" fmla="*/ 365008 h 2792119"/>
              <a:gd name="connsiteX62" fmla="*/ 4560711 w 7653867"/>
              <a:gd name="connsiteY62" fmla="*/ 342430 h 2792119"/>
              <a:gd name="connsiteX63" fmla="*/ 4662311 w 7653867"/>
              <a:gd name="connsiteY63" fmla="*/ 308563 h 2792119"/>
              <a:gd name="connsiteX64" fmla="*/ 4696178 w 7653867"/>
              <a:gd name="connsiteY64" fmla="*/ 297274 h 2792119"/>
              <a:gd name="connsiteX65" fmla="*/ 4741333 w 7653867"/>
              <a:gd name="connsiteY65" fmla="*/ 263408 h 2792119"/>
              <a:gd name="connsiteX66" fmla="*/ 4786489 w 7653867"/>
              <a:gd name="connsiteY66" fmla="*/ 240830 h 2792119"/>
              <a:gd name="connsiteX67" fmla="*/ 4820356 w 7653867"/>
              <a:gd name="connsiteY67" fmla="*/ 229541 h 2792119"/>
              <a:gd name="connsiteX68" fmla="*/ 4955822 w 7653867"/>
              <a:gd name="connsiteY68" fmla="*/ 195674 h 2792119"/>
              <a:gd name="connsiteX69" fmla="*/ 4989689 w 7653867"/>
              <a:gd name="connsiteY69" fmla="*/ 184386 h 2792119"/>
              <a:gd name="connsiteX70" fmla="*/ 5034844 w 7653867"/>
              <a:gd name="connsiteY70" fmla="*/ 161808 h 2792119"/>
              <a:gd name="connsiteX71" fmla="*/ 5102578 w 7653867"/>
              <a:gd name="connsiteY71" fmla="*/ 150519 h 2792119"/>
              <a:gd name="connsiteX72" fmla="*/ 5136444 w 7653867"/>
              <a:gd name="connsiteY72" fmla="*/ 127941 h 2792119"/>
              <a:gd name="connsiteX73" fmla="*/ 5238044 w 7653867"/>
              <a:gd name="connsiteY73" fmla="*/ 105363 h 2792119"/>
              <a:gd name="connsiteX74" fmla="*/ 5317067 w 7653867"/>
              <a:gd name="connsiteY74" fmla="*/ 82786 h 2792119"/>
              <a:gd name="connsiteX75" fmla="*/ 5305778 w 7653867"/>
              <a:gd name="connsiteY75" fmla="*/ 127941 h 2792119"/>
              <a:gd name="connsiteX76" fmla="*/ 5226756 w 7653867"/>
              <a:gd name="connsiteY76" fmla="*/ 240830 h 2792119"/>
              <a:gd name="connsiteX77" fmla="*/ 5192889 w 7653867"/>
              <a:gd name="connsiteY77" fmla="*/ 263408 h 2792119"/>
              <a:gd name="connsiteX78" fmla="*/ 5170311 w 7653867"/>
              <a:gd name="connsiteY78" fmla="*/ 308563 h 2792119"/>
              <a:gd name="connsiteX79" fmla="*/ 5159022 w 7653867"/>
              <a:gd name="connsiteY79" fmla="*/ 353719 h 2792119"/>
              <a:gd name="connsiteX80" fmla="*/ 5147733 w 7653867"/>
              <a:gd name="connsiteY80" fmla="*/ 387586 h 2792119"/>
              <a:gd name="connsiteX81" fmla="*/ 5181600 w 7653867"/>
              <a:gd name="connsiteY81" fmla="*/ 410163 h 2792119"/>
              <a:gd name="connsiteX82" fmla="*/ 5226756 w 7653867"/>
              <a:gd name="connsiteY82" fmla="*/ 398874 h 2792119"/>
              <a:gd name="connsiteX83" fmla="*/ 5283200 w 7653867"/>
              <a:gd name="connsiteY83" fmla="*/ 387586 h 2792119"/>
              <a:gd name="connsiteX84" fmla="*/ 5362222 w 7653867"/>
              <a:gd name="connsiteY84" fmla="*/ 353719 h 2792119"/>
              <a:gd name="connsiteX85" fmla="*/ 5396089 w 7653867"/>
              <a:gd name="connsiteY85" fmla="*/ 331141 h 2792119"/>
              <a:gd name="connsiteX86" fmla="*/ 5463822 w 7653867"/>
              <a:gd name="connsiteY86" fmla="*/ 308563 h 2792119"/>
              <a:gd name="connsiteX87" fmla="*/ 5497689 w 7653867"/>
              <a:gd name="connsiteY87" fmla="*/ 297274 h 2792119"/>
              <a:gd name="connsiteX88" fmla="*/ 5576711 w 7653867"/>
              <a:gd name="connsiteY88" fmla="*/ 285986 h 2792119"/>
              <a:gd name="connsiteX89" fmla="*/ 5610578 w 7653867"/>
              <a:gd name="connsiteY89" fmla="*/ 274697 h 2792119"/>
              <a:gd name="connsiteX90" fmla="*/ 5644444 w 7653867"/>
              <a:gd name="connsiteY90" fmla="*/ 252119 h 2792119"/>
              <a:gd name="connsiteX91" fmla="*/ 5960533 w 7653867"/>
              <a:gd name="connsiteY91" fmla="*/ 218252 h 2792119"/>
              <a:gd name="connsiteX92" fmla="*/ 6152444 w 7653867"/>
              <a:gd name="connsiteY92" fmla="*/ 195674 h 2792119"/>
              <a:gd name="connsiteX93" fmla="*/ 6321778 w 7653867"/>
              <a:gd name="connsiteY93" fmla="*/ 184386 h 2792119"/>
              <a:gd name="connsiteX94" fmla="*/ 6524978 w 7653867"/>
              <a:gd name="connsiteY94" fmla="*/ 161808 h 2792119"/>
              <a:gd name="connsiteX95" fmla="*/ 6829778 w 7653867"/>
              <a:gd name="connsiteY95" fmla="*/ 139230 h 2792119"/>
              <a:gd name="connsiteX96" fmla="*/ 7145867 w 7653867"/>
              <a:gd name="connsiteY96" fmla="*/ 150519 h 2792119"/>
              <a:gd name="connsiteX97" fmla="*/ 7179733 w 7653867"/>
              <a:gd name="connsiteY97" fmla="*/ 161808 h 2792119"/>
              <a:gd name="connsiteX98" fmla="*/ 7224889 w 7653867"/>
              <a:gd name="connsiteY98" fmla="*/ 173097 h 2792119"/>
              <a:gd name="connsiteX99" fmla="*/ 7315200 w 7653867"/>
              <a:gd name="connsiteY99" fmla="*/ 184386 h 2792119"/>
              <a:gd name="connsiteX100" fmla="*/ 7405511 w 7653867"/>
              <a:gd name="connsiteY100" fmla="*/ 218252 h 2792119"/>
              <a:gd name="connsiteX101" fmla="*/ 7529689 w 7653867"/>
              <a:gd name="connsiteY101" fmla="*/ 229541 h 2792119"/>
              <a:gd name="connsiteX102" fmla="*/ 7563556 w 7653867"/>
              <a:gd name="connsiteY102" fmla="*/ 240830 h 2792119"/>
              <a:gd name="connsiteX103" fmla="*/ 7597422 w 7653867"/>
              <a:gd name="connsiteY103" fmla="*/ 263408 h 2792119"/>
              <a:gd name="connsiteX104" fmla="*/ 7653867 w 7653867"/>
              <a:gd name="connsiteY104" fmla="*/ 274697 h 2792119"/>
              <a:gd name="connsiteX105" fmla="*/ 7620000 w 7653867"/>
              <a:gd name="connsiteY105" fmla="*/ 285986 h 2792119"/>
              <a:gd name="connsiteX106" fmla="*/ 7540978 w 7653867"/>
              <a:gd name="connsiteY106" fmla="*/ 308563 h 2792119"/>
              <a:gd name="connsiteX107" fmla="*/ 7495822 w 7653867"/>
              <a:gd name="connsiteY107" fmla="*/ 331141 h 2792119"/>
              <a:gd name="connsiteX108" fmla="*/ 7450667 w 7653867"/>
              <a:gd name="connsiteY108" fmla="*/ 342430 h 2792119"/>
              <a:gd name="connsiteX109" fmla="*/ 7349067 w 7653867"/>
              <a:gd name="connsiteY109" fmla="*/ 365008 h 2792119"/>
              <a:gd name="connsiteX110" fmla="*/ 7315200 w 7653867"/>
              <a:gd name="connsiteY110" fmla="*/ 387586 h 2792119"/>
              <a:gd name="connsiteX111" fmla="*/ 7202311 w 7653867"/>
              <a:gd name="connsiteY111" fmla="*/ 421452 h 2792119"/>
              <a:gd name="connsiteX112" fmla="*/ 7168444 w 7653867"/>
              <a:gd name="connsiteY112" fmla="*/ 444030 h 2792119"/>
              <a:gd name="connsiteX113" fmla="*/ 7055556 w 7653867"/>
              <a:gd name="connsiteY113" fmla="*/ 477897 h 2792119"/>
              <a:gd name="connsiteX114" fmla="*/ 6965244 w 7653867"/>
              <a:gd name="connsiteY114" fmla="*/ 511763 h 2792119"/>
              <a:gd name="connsiteX115" fmla="*/ 6807200 w 7653867"/>
              <a:gd name="connsiteY115" fmla="*/ 556919 h 2792119"/>
              <a:gd name="connsiteX116" fmla="*/ 6762044 w 7653867"/>
              <a:gd name="connsiteY116" fmla="*/ 579497 h 2792119"/>
              <a:gd name="connsiteX117" fmla="*/ 6637867 w 7653867"/>
              <a:gd name="connsiteY117" fmla="*/ 624652 h 2792119"/>
              <a:gd name="connsiteX118" fmla="*/ 6604000 w 7653867"/>
              <a:gd name="connsiteY118" fmla="*/ 647230 h 2792119"/>
              <a:gd name="connsiteX119" fmla="*/ 6558844 w 7653867"/>
              <a:gd name="connsiteY119" fmla="*/ 669808 h 2792119"/>
              <a:gd name="connsiteX120" fmla="*/ 6502400 w 7653867"/>
              <a:gd name="connsiteY120" fmla="*/ 703674 h 2792119"/>
              <a:gd name="connsiteX121" fmla="*/ 6389511 w 7653867"/>
              <a:gd name="connsiteY121" fmla="*/ 748830 h 2792119"/>
              <a:gd name="connsiteX122" fmla="*/ 6299200 w 7653867"/>
              <a:gd name="connsiteY122" fmla="*/ 771408 h 2792119"/>
              <a:gd name="connsiteX123" fmla="*/ 6254044 w 7653867"/>
              <a:gd name="connsiteY123" fmla="*/ 793986 h 2792119"/>
              <a:gd name="connsiteX124" fmla="*/ 6175022 w 7653867"/>
              <a:gd name="connsiteY124" fmla="*/ 816563 h 2792119"/>
              <a:gd name="connsiteX125" fmla="*/ 6141156 w 7653867"/>
              <a:gd name="connsiteY125" fmla="*/ 839141 h 2792119"/>
              <a:gd name="connsiteX126" fmla="*/ 6050844 w 7653867"/>
              <a:gd name="connsiteY126" fmla="*/ 861719 h 2792119"/>
              <a:gd name="connsiteX127" fmla="*/ 6005689 w 7653867"/>
              <a:gd name="connsiteY127" fmla="*/ 884297 h 2792119"/>
              <a:gd name="connsiteX128" fmla="*/ 5971822 w 7653867"/>
              <a:gd name="connsiteY128" fmla="*/ 895586 h 2792119"/>
              <a:gd name="connsiteX129" fmla="*/ 5937956 w 7653867"/>
              <a:gd name="connsiteY129" fmla="*/ 918163 h 2792119"/>
              <a:gd name="connsiteX130" fmla="*/ 5802489 w 7653867"/>
              <a:gd name="connsiteY130" fmla="*/ 974608 h 2792119"/>
              <a:gd name="connsiteX131" fmla="*/ 5779911 w 7653867"/>
              <a:gd name="connsiteY131" fmla="*/ 1042341 h 2792119"/>
              <a:gd name="connsiteX132" fmla="*/ 5813778 w 7653867"/>
              <a:gd name="connsiteY132" fmla="*/ 1053630 h 2792119"/>
              <a:gd name="connsiteX133" fmla="*/ 5858933 w 7653867"/>
              <a:gd name="connsiteY133" fmla="*/ 1076208 h 2792119"/>
              <a:gd name="connsiteX134" fmla="*/ 5937956 w 7653867"/>
              <a:gd name="connsiteY134" fmla="*/ 1098786 h 2792119"/>
              <a:gd name="connsiteX135" fmla="*/ 5983111 w 7653867"/>
              <a:gd name="connsiteY135" fmla="*/ 1121363 h 2792119"/>
              <a:gd name="connsiteX136" fmla="*/ 6039556 w 7653867"/>
              <a:gd name="connsiteY136" fmla="*/ 1143941 h 2792119"/>
              <a:gd name="connsiteX137" fmla="*/ 6073422 w 7653867"/>
              <a:gd name="connsiteY137" fmla="*/ 1155230 h 2792119"/>
              <a:gd name="connsiteX138" fmla="*/ 6141156 w 7653867"/>
              <a:gd name="connsiteY138" fmla="*/ 1200386 h 2792119"/>
              <a:gd name="connsiteX139" fmla="*/ 6175022 w 7653867"/>
              <a:gd name="connsiteY139" fmla="*/ 1222963 h 2792119"/>
              <a:gd name="connsiteX140" fmla="*/ 6242756 w 7653867"/>
              <a:gd name="connsiteY140" fmla="*/ 1256830 h 2792119"/>
              <a:gd name="connsiteX141" fmla="*/ 5870222 w 7653867"/>
              <a:gd name="connsiteY141" fmla="*/ 1290697 h 2792119"/>
              <a:gd name="connsiteX142" fmla="*/ 5768622 w 7653867"/>
              <a:gd name="connsiteY142" fmla="*/ 1313274 h 2792119"/>
              <a:gd name="connsiteX143" fmla="*/ 5633156 w 7653867"/>
              <a:gd name="connsiteY143" fmla="*/ 1347141 h 2792119"/>
              <a:gd name="connsiteX144" fmla="*/ 5542844 w 7653867"/>
              <a:gd name="connsiteY144" fmla="*/ 1381008 h 2792119"/>
              <a:gd name="connsiteX145" fmla="*/ 5508978 w 7653867"/>
              <a:gd name="connsiteY145" fmla="*/ 1403586 h 2792119"/>
              <a:gd name="connsiteX146" fmla="*/ 5396089 w 7653867"/>
              <a:gd name="connsiteY146" fmla="*/ 1437452 h 2792119"/>
              <a:gd name="connsiteX147" fmla="*/ 5350933 w 7653867"/>
              <a:gd name="connsiteY147" fmla="*/ 1460030 h 2792119"/>
              <a:gd name="connsiteX148" fmla="*/ 5317067 w 7653867"/>
              <a:gd name="connsiteY148" fmla="*/ 1471319 h 2792119"/>
              <a:gd name="connsiteX149" fmla="*/ 5305778 w 7653867"/>
              <a:gd name="connsiteY149" fmla="*/ 1505186 h 2792119"/>
              <a:gd name="connsiteX150" fmla="*/ 5396089 w 7653867"/>
              <a:gd name="connsiteY150" fmla="*/ 1584208 h 2792119"/>
              <a:gd name="connsiteX151" fmla="*/ 5441244 w 7653867"/>
              <a:gd name="connsiteY151" fmla="*/ 1618074 h 2792119"/>
              <a:gd name="connsiteX152" fmla="*/ 5486400 w 7653867"/>
              <a:gd name="connsiteY152" fmla="*/ 1629363 h 2792119"/>
              <a:gd name="connsiteX153" fmla="*/ 5554133 w 7653867"/>
              <a:gd name="connsiteY153" fmla="*/ 1651941 h 2792119"/>
              <a:gd name="connsiteX154" fmla="*/ 5588000 w 7653867"/>
              <a:gd name="connsiteY154" fmla="*/ 1685808 h 2792119"/>
              <a:gd name="connsiteX155" fmla="*/ 5576711 w 7653867"/>
              <a:gd name="connsiteY155" fmla="*/ 1719674 h 2792119"/>
              <a:gd name="connsiteX156" fmla="*/ 5520267 w 7653867"/>
              <a:gd name="connsiteY156" fmla="*/ 1742252 h 2792119"/>
              <a:gd name="connsiteX157" fmla="*/ 5441244 w 7653867"/>
              <a:gd name="connsiteY157" fmla="*/ 1764830 h 2792119"/>
              <a:gd name="connsiteX158" fmla="*/ 5407378 w 7653867"/>
              <a:gd name="connsiteY158" fmla="*/ 1776119 h 2792119"/>
              <a:gd name="connsiteX159" fmla="*/ 5080000 w 7653867"/>
              <a:gd name="connsiteY159" fmla="*/ 1753541 h 2792119"/>
              <a:gd name="connsiteX160" fmla="*/ 4933244 w 7653867"/>
              <a:gd name="connsiteY160" fmla="*/ 1697097 h 2792119"/>
              <a:gd name="connsiteX161" fmla="*/ 4876800 w 7653867"/>
              <a:gd name="connsiteY161" fmla="*/ 1674519 h 2792119"/>
              <a:gd name="connsiteX162" fmla="*/ 4820356 w 7653867"/>
              <a:gd name="connsiteY162" fmla="*/ 1663230 h 2792119"/>
              <a:gd name="connsiteX163" fmla="*/ 4752622 w 7653867"/>
              <a:gd name="connsiteY163" fmla="*/ 1629363 h 2792119"/>
              <a:gd name="connsiteX164" fmla="*/ 4617156 w 7653867"/>
              <a:gd name="connsiteY164" fmla="*/ 1584208 h 2792119"/>
              <a:gd name="connsiteX165" fmla="*/ 4583289 w 7653867"/>
              <a:gd name="connsiteY165" fmla="*/ 1572919 h 2792119"/>
              <a:gd name="connsiteX166" fmla="*/ 4538133 w 7653867"/>
              <a:gd name="connsiteY166" fmla="*/ 1550341 h 2792119"/>
              <a:gd name="connsiteX167" fmla="*/ 4481689 w 7653867"/>
              <a:gd name="connsiteY167" fmla="*/ 1539052 h 2792119"/>
              <a:gd name="connsiteX168" fmla="*/ 4447822 w 7653867"/>
              <a:gd name="connsiteY168" fmla="*/ 1527763 h 2792119"/>
              <a:gd name="connsiteX169" fmla="*/ 4380089 w 7653867"/>
              <a:gd name="connsiteY169" fmla="*/ 1516474 h 2792119"/>
              <a:gd name="connsiteX170" fmla="*/ 4323644 w 7653867"/>
              <a:gd name="connsiteY170" fmla="*/ 1505186 h 2792119"/>
              <a:gd name="connsiteX171" fmla="*/ 4199467 w 7653867"/>
              <a:gd name="connsiteY171" fmla="*/ 1516474 h 2792119"/>
              <a:gd name="connsiteX172" fmla="*/ 4210756 w 7653867"/>
              <a:gd name="connsiteY172" fmla="*/ 1572919 h 2792119"/>
              <a:gd name="connsiteX173" fmla="*/ 4278489 w 7653867"/>
              <a:gd name="connsiteY173" fmla="*/ 1663230 h 2792119"/>
              <a:gd name="connsiteX174" fmla="*/ 4312356 w 7653867"/>
              <a:gd name="connsiteY174" fmla="*/ 1708386 h 2792119"/>
              <a:gd name="connsiteX175" fmla="*/ 4346222 w 7653867"/>
              <a:gd name="connsiteY175" fmla="*/ 1753541 h 2792119"/>
              <a:gd name="connsiteX176" fmla="*/ 4413956 w 7653867"/>
              <a:gd name="connsiteY176" fmla="*/ 1832563 h 2792119"/>
              <a:gd name="connsiteX177" fmla="*/ 4459111 w 7653867"/>
              <a:gd name="connsiteY177" fmla="*/ 1900297 h 2792119"/>
              <a:gd name="connsiteX178" fmla="*/ 4481689 w 7653867"/>
              <a:gd name="connsiteY178" fmla="*/ 1934163 h 2792119"/>
              <a:gd name="connsiteX179" fmla="*/ 4425244 w 7653867"/>
              <a:gd name="connsiteY179" fmla="*/ 1956741 h 2792119"/>
              <a:gd name="connsiteX180" fmla="*/ 4143022 w 7653867"/>
              <a:gd name="connsiteY180" fmla="*/ 1934163 h 2792119"/>
              <a:gd name="connsiteX181" fmla="*/ 4109156 w 7653867"/>
              <a:gd name="connsiteY181" fmla="*/ 1922874 h 2792119"/>
              <a:gd name="connsiteX182" fmla="*/ 3973689 w 7653867"/>
              <a:gd name="connsiteY182" fmla="*/ 1900297 h 2792119"/>
              <a:gd name="connsiteX183" fmla="*/ 3928533 w 7653867"/>
              <a:gd name="connsiteY183" fmla="*/ 1889008 h 2792119"/>
              <a:gd name="connsiteX184" fmla="*/ 3872089 w 7653867"/>
              <a:gd name="connsiteY184" fmla="*/ 1877719 h 2792119"/>
              <a:gd name="connsiteX185" fmla="*/ 3601156 w 7653867"/>
              <a:gd name="connsiteY185" fmla="*/ 1889008 h 2792119"/>
              <a:gd name="connsiteX186" fmla="*/ 3556000 w 7653867"/>
              <a:gd name="connsiteY186" fmla="*/ 1911586 h 2792119"/>
              <a:gd name="connsiteX187" fmla="*/ 3499556 w 7653867"/>
              <a:gd name="connsiteY187" fmla="*/ 1922874 h 2792119"/>
              <a:gd name="connsiteX188" fmla="*/ 3465689 w 7653867"/>
              <a:gd name="connsiteY188" fmla="*/ 1934163 h 2792119"/>
              <a:gd name="connsiteX189" fmla="*/ 3386667 w 7653867"/>
              <a:gd name="connsiteY189" fmla="*/ 1956741 h 2792119"/>
              <a:gd name="connsiteX190" fmla="*/ 3420533 w 7653867"/>
              <a:gd name="connsiteY190" fmla="*/ 2024474 h 2792119"/>
              <a:gd name="connsiteX191" fmla="*/ 3454400 w 7653867"/>
              <a:gd name="connsiteY191" fmla="*/ 2047052 h 2792119"/>
              <a:gd name="connsiteX192" fmla="*/ 3499556 w 7653867"/>
              <a:gd name="connsiteY192" fmla="*/ 2114786 h 2792119"/>
              <a:gd name="connsiteX193" fmla="*/ 3522133 w 7653867"/>
              <a:gd name="connsiteY193" fmla="*/ 2159941 h 2792119"/>
              <a:gd name="connsiteX194" fmla="*/ 3567289 w 7653867"/>
              <a:gd name="connsiteY194" fmla="*/ 2227674 h 2792119"/>
              <a:gd name="connsiteX195" fmla="*/ 3522133 w 7653867"/>
              <a:gd name="connsiteY195" fmla="*/ 2250252 h 2792119"/>
              <a:gd name="connsiteX196" fmla="*/ 3296356 w 7653867"/>
              <a:gd name="connsiteY196" fmla="*/ 2238963 h 2792119"/>
              <a:gd name="connsiteX197" fmla="*/ 3251200 w 7653867"/>
              <a:gd name="connsiteY197" fmla="*/ 2227674 h 2792119"/>
              <a:gd name="connsiteX198" fmla="*/ 3160889 w 7653867"/>
              <a:gd name="connsiteY198" fmla="*/ 2216386 h 2792119"/>
              <a:gd name="connsiteX199" fmla="*/ 3081867 w 7653867"/>
              <a:gd name="connsiteY199" fmla="*/ 2182519 h 2792119"/>
              <a:gd name="connsiteX200" fmla="*/ 3036711 w 7653867"/>
              <a:gd name="connsiteY200" fmla="*/ 2159941 h 2792119"/>
              <a:gd name="connsiteX201" fmla="*/ 2957689 w 7653867"/>
              <a:gd name="connsiteY201" fmla="*/ 2148652 h 2792119"/>
              <a:gd name="connsiteX202" fmla="*/ 2923822 w 7653867"/>
              <a:gd name="connsiteY202" fmla="*/ 2137363 h 2792119"/>
              <a:gd name="connsiteX203" fmla="*/ 2799644 w 7653867"/>
              <a:gd name="connsiteY203" fmla="*/ 2114786 h 2792119"/>
              <a:gd name="connsiteX204" fmla="*/ 2731911 w 7653867"/>
              <a:gd name="connsiteY204" fmla="*/ 2092208 h 2792119"/>
              <a:gd name="connsiteX205" fmla="*/ 2698044 w 7653867"/>
              <a:gd name="connsiteY205" fmla="*/ 2080919 h 2792119"/>
              <a:gd name="connsiteX206" fmla="*/ 2269067 w 7653867"/>
              <a:gd name="connsiteY206" fmla="*/ 2092208 h 2792119"/>
              <a:gd name="connsiteX207" fmla="*/ 2223911 w 7653867"/>
              <a:gd name="connsiteY207" fmla="*/ 2103497 h 2792119"/>
              <a:gd name="connsiteX208" fmla="*/ 2144889 w 7653867"/>
              <a:gd name="connsiteY208" fmla="*/ 2137363 h 2792119"/>
              <a:gd name="connsiteX209" fmla="*/ 2156178 w 7653867"/>
              <a:gd name="connsiteY209" fmla="*/ 2171230 h 2792119"/>
              <a:gd name="connsiteX210" fmla="*/ 2201333 w 7653867"/>
              <a:gd name="connsiteY210" fmla="*/ 2182519 h 2792119"/>
              <a:gd name="connsiteX211" fmla="*/ 2257778 w 7653867"/>
              <a:gd name="connsiteY211" fmla="*/ 2216386 h 2792119"/>
              <a:gd name="connsiteX212" fmla="*/ 2370667 w 7653867"/>
              <a:gd name="connsiteY212" fmla="*/ 2306697 h 2792119"/>
              <a:gd name="connsiteX213" fmla="*/ 2404533 w 7653867"/>
              <a:gd name="connsiteY213" fmla="*/ 2374430 h 2792119"/>
              <a:gd name="connsiteX214" fmla="*/ 2438400 w 7653867"/>
              <a:gd name="connsiteY214" fmla="*/ 2408297 h 2792119"/>
              <a:gd name="connsiteX215" fmla="*/ 2460978 w 7653867"/>
              <a:gd name="connsiteY215" fmla="*/ 2442163 h 2792119"/>
              <a:gd name="connsiteX216" fmla="*/ 2427111 w 7653867"/>
              <a:gd name="connsiteY216" fmla="*/ 2453452 h 2792119"/>
              <a:gd name="connsiteX217" fmla="*/ 2280356 w 7653867"/>
              <a:gd name="connsiteY217" fmla="*/ 2442163 h 2792119"/>
              <a:gd name="connsiteX218" fmla="*/ 2246489 w 7653867"/>
              <a:gd name="connsiteY218" fmla="*/ 2430874 h 2792119"/>
              <a:gd name="connsiteX219" fmla="*/ 2201333 w 7653867"/>
              <a:gd name="connsiteY219" fmla="*/ 2419586 h 2792119"/>
              <a:gd name="connsiteX220" fmla="*/ 2122311 w 7653867"/>
              <a:gd name="connsiteY220" fmla="*/ 2374430 h 2792119"/>
              <a:gd name="connsiteX221" fmla="*/ 2088444 w 7653867"/>
              <a:gd name="connsiteY221" fmla="*/ 2363141 h 2792119"/>
              <a:gd name="connsiteX222" fmla="*/ 2020711 w 7653867"/>
              <a:gd name="connsiteY222" fmla="*/ 2317986 h 2792119"/>
              <a:gd name="connsiteX223" fmla="*/ 1885244 w 7653867"/>
              <a:gd name="connsiteY223" fmla="*/ 2216386 h 2792119"/>
              <a:gd name="connsiteX224" fmla="*/ 1862667 w 7653867"/>
              <a:gd name="connsiteY224" fmla="*/ 2182519 h 2792119"/>
              <a:gd name="connsiteX225" fmla="*/ 1761067 w 7653867"/>
              <a:gd name="connsiteY225" fmla="*/ 2159941 h 2792119"/>
              <a:gd name="connsiteX226" fmla="*/ 1377244 w 7653867"/>
              <a:gd name="connsiteY226" fmla="*/ 2171230 h 2792119"/>
              <a:gd name="connsiteX227" fmla="*/ 1286933 w 7653867"/>
              <a:gd name="connsiteY227" fmla="*/ 2193808 h 2792119"/>
              <a:gd name="connsiteX228" fmla="*/ 1230489 w 7653867"/>
              <a:gd name="connsiteY228" fmla="*/ 2227674 h 2792119"/>
              <a:gd name="connsiteX229" fmla="*/ 1174044 w 7653867"/>
              <a:gd name="connsiteY229" fmla="*/ 2238963 h 2792119"/>
              <a:gd name="connsiteX230" fmla="*/ 1117600 w 7653867"/>
              <a:gd name="connsiteY230" fmla="*/ 2261541 h 2792119"/>
              <a:gd name="connsiteX231" fmla="*/ 1083733 w 7653867"/>
              <a:gd name="connsiteY231" fmla="*/ 2272830 h 2792119"/>
              <a:gd name="connsiteX232" fmla="*/ 982133 w 7653867"/>
              <a:gd name="connsiteY232" fmla="*/ 2317986 h 2792119"/>
              <a:gd name="connsiteX233" fmla="*/ 903111 w 7653867"/>
              <a:gd name="connsiteY233" fmla="*/ 2351852 h 2792119"/>
              <a:gd name="connsiteX234" fmla="*/ 632178 w 7653867"/>
              <a:gd name="connsiteY234" fmla="*/ 2442163 h 2792119"/>
              <a:gd name="connsiteX235" fmla="*/ 530578 w 7653867"/>
              <a:gd name="connsiteY235" fmla="*/ 2487319 h 2792119"/>
              <a:gd name="connsiteX236" fmla="*/ 474133 w 7653867"/>
              <a:gd name="connsiteY236" fmla="*/ 2521186 h 2792119"/>
              <a:gd name="connsiteX237" fmla="*/ 406400 w 7653867"/>
              <a:gd name="connsiteY237" fmla="*/ 2543763 h 2792119"/>
              <a:gd name="connsiteX238" fmla="*/ 372533 w 7653867"/>
              <a:gd name="connsiteY238" fmla="*/ 2555052 h 2792119"/>
              <a:gd name="connsiteX239" fmla="*/ 338667 w 7653867"/>
              <a:gd name="connsiteY239" fmla="*/ 2577630 h 2792119"/>
              <a:gd name="connsiteX240" fmla="*/ 293511 w 7653867"/>
              <a:gd name="connsiteY240" fmla="*/ 2622786 h 2792119"/>
              <a:gd name="connsiteX241" fmla="*/ 259644 w 7653867"/>
              <a:gd name="connsiteY241" fmla="*/ 2634074 h 2792119"/>
              <a:gd name="connsiteX242" fmla="*/ 169333 w 7653867"/>
              <a:gd name="connsiteY242" fmla="*/ 2690519 h 2792119"/>
              <a:gd name="connsiteX243" fmla="*/ 135467 w 7653867"/>
              <a:gd name="connsiteY243" fmla="*/ 2713097 h 2792119"/>
              <a:gd name="connsiteX244" fmla="*/ 56444 w 7653867"/>
              <a:gd name="connsiteY244" fmla="*/ 2746963 h 2792119"/>
              <a:gd name="connsiteX245" fmla="*/ 0 w 7653867"/>
              <a:gd name="connsiteY245" fmla="*/ 2792119 h 2792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Lst>
            <a:rect l="l" t="t" r="r" b="b"/>
            <a:pathLst>
              <a:path w="7653867" h="2792119">
                <a:moveTo>
                  <a:pt x="1185333" y="1877719"/>
                </a:moveTo>
                <a:cubicBezTo>
                  <a:pt x="1187990" y="1867089"/>
                  <a:pt x="1200549" y="1811949"/>
                  <a:pt x="1207911" y="1798697"/>
                </a:cubicBezTo>
                <a:cubicBezTo>
                  <a:pt x="1221089" y="1774976"/>
                  <a:pt x="1244486" y="1756706"/>
                  <a:pt x="1253067" y="1730963"/>
                </a:cubicBezTo>
                <a:cubicBezTo>
                  <a:pt x="1272725" y="1671988"/>
                  <a:pt x="1284795" y="1611975"/>
                  <a:pt x="1343378" y="1572919"/>
                </a:cubicBezTo>
                <a:cubicBezTo>
                  <a:pt x="1398195" y="1536373"/>
                  <a:pt x="1434368" y="1515455"/>
                  <a:pt x="1478844" y="1448741"/>
                </a:cubicBezTo>
                <a:cubicBezTo>
                  <a:pt x="1486370" y="1437452"/>
                  <a:pt x="1494690" y="1426654"/>
                  <a:pt x="1501422" y="1414874"/>
                </a:cubicBezTo>
                <a:cubicBezTo>
                  <a:pt x="1509771" y="1400263"/>
                  <a:pt x="1514219" y="1383413"/>
                  <a:pt x="1524000" y="1369719"/>
                </a:cubicBezTo>
                <a:cubicBezTo>
                  <a:pt x="1533280" y="1356728"/>
                  <a:pt x="1547646" y="1348117"/>
                  <a:pt x="1557867" y="1335852"/>
                </a:cubicBezTo>
                <a:cubicBezTo>
                  <a:pt x="1566553" y="1325429"/>
                  <a:pt x="1572918" y="1313275"/>
                  <a:pt x="1580444" y="1301986"/>
                </a:cubicBezTo>
                <a:cubicBezTo>
                  <a:pt x="1584207" y="1313275"/>
                  <a:pt x="1589777" y="1324115"/>
                  <a:pt x="1591733" y="1335852"/>
                </a:cubicBezTo>
                <a:cubicBezTo>
                  <a:pt x="1597335" y="1369463"/>
                  <a:pt x="1582577" y="1410192"/>
                  <a:pt x="1603022" y="1437452"/>
                </a:cubicBezTo>
                <a:cubicBezTo>
                  <a:pt x="1614535" y="1452802"/>
                  <a:pt x="1640852" y="1430817"/>
                  <a:pt x="1659467" y="1426163"/>
                </a:cubicBezTo>
                <a:cubicBezTo>
                  <a:pt x="1696855" y="1416816"/>
                  <a:pt x="1694092" y="1414368"/>
                  <a:pt x="1727200" y="1392297"/>
                </a:cubicBezTo>
                <a:cubicBezTo>
                  <a:pt x="1734726" y="1381008"/>
                  <a:pt x="1740184" y="1368024"/>
                  <a:pt x="1749778" y="1358430"/>
                </a:cubicBezTo>
                <a:cubicBezTo>
                  <a:pt x="1759372" y="1348836"/>
                  <a:pt x="1772604" y="1343738"/>
                  <a:pt x="1783644" y="1335852"/>
                </a:cubicBezTo>
                <a:cubicBezTo>
                  <a:pt x="1798954" y="1324916"/>
                  <a:pt x="1813748" y="1313275"/>
                  <a:pt x="1828800" y="1301986"/>
                </a:cubicBezTo>
                <a:cubicBezTo>
                  <a:pt x="1881196" y="1223392"/>
                  <a:pt x="1809818" y="1318324"/>
                  <a:pt x="1919111" y="1234252"/>
                </a:cubicBezTo>
                <a:cubicBezTo>
                  <a:pt x="1948637" y="1211539"/>
                  <a:pt x="1971792" y="1181571"/>
                  <a:pt x="1998133" y="1155230"/>
                </a:cubicBezTo>
                <a:lnTo>
                  <a:pt x="2043289" y="1110074"/>
                </a:lnTo>
                <a:cubicBezTo>
                  <a:pt x="2054578" y="1098785"/>
                  <a:pt x="2067577" y="1088980"/>
                  <a:pt x="2077156" y="1076208"/>
                </a:cubicBezTo>
                <a:cubicBezTo>
                  <a:pt x="2088445" y="1061156"/>
                  <a:pt x="2097718" y="1044356"/>
                  <a:pt x="2111022" y="1031052"/>
                </a:cubicBezTo>
                <a:cubicBezTo>
                  <a:pt x="2175327" y="966747"/>
                  <a:pt x="2149604" y="1002706"/>
                  <a:pt x="2212622" y="963319"/>
                </a:cubicBezTo>
                <a:cubicBezTo>
                  <a:pt x="2228577" y="953347"/>
                  <a:pt x="2241823" y="939424"/>
                  <a:pt x="2257778" y="929452"/>
                </a:cubicBezTo>
                <a:cubicBezTo>
                  <a:pt x="2272048" y="920533"/>
                  <a:pt x="2290268" y="917956"/>
                  <a:pt x="2302933" y="906874"/>
                </a:cubicBezTo>
                <a:cubicBezTo>
                  <a:pt x="2350992" y="864822"/>
                  <a:pt x="2386436" y="808526"/>
                  <a:pt x="2438400" y="771408"/>
                </a:cubicBezTo>
                <a:cubicBezTo>
                  <a:pt x="2499333" y="727884"/>
                  <a:pt x="2530691" y="708445"/>
                  <a:pt x="2585156" y="658519"/>
                </a:cubicBezTo>
                <a:cubicBezTo>
                  <a:pt x="2688262" y="564006"/>
                  <a:pt x="2615368" y="615800"/>
                  <a:pt x="2686756" y="568208"/>
                </a:cubicBezTo>
                <a:cubicBezTo>
                  <a:pt x="2690519" y="579497"/>
                  <a:pt x="2697013" y="590220"/>
                  <a:pt x="2698044" y="602074"/>
                </a:cubicBezTo>
                <a:cubicBezTo>
                  <a:pt x="2722200" y="879871"/>
                  <a:pt x="2627002" y="833733"/>
                  <a:pt x="2867378" y="816563"/>
                </a:cubicBezTo>
                <a:cubicBezTo>
                  <a:pt x="2986824" y="786701"/>
                  <a:pt x="2846168" y="827244"/>
                  <a:pt x="2946400" y="782697"/>
                </a:cubicBezTo>
                <a:cubicBezTo>
                  <a:pt x="2968148" y="773031"/>
                  <a:pt x="3014133" y="760119"/>
                  <a:pt x="3014133" y="760119"/>
                </a:cubicBezTo>
                <a:cubicBezTo>
                  <a:pt x="3148592" y="659275"/>
                  <a:pt x="2977631" y="778369"/>
                  <a:pt x="3104444" y="714963"/>
                </a:cubicBezTo>
                <a:cubicBezTo>
                  <a:pt x="3159770" y="687300"/>
                  <a:pt x="3182986" y="664464"/>
                  <a:pt x="3228622" y="635941"/>
                </a:cubicBezTo>
                <a:cubicBezTo>
                  <a:pt x="3247229" y="624312"/>
                  <a:pt x="3265442" y="611887"/>
                  <a:pt x="3285067" y="602074"/>
                </a:cubicBezTo>
                <a:cubicBezTo>
                  <a:pt x="3312060" y="588577"/>
                  <a:pt x="3346069" y="577978"/>
                  <a:pt x="3375378" y="568208"/>
                </a:cubicBezTo>
                <a:cubicBezTo>
                  <a:pt x="3386667" y="560682"/>
                  <a:pt x="3397464" y="552361"/>
                  <a:pt x="3409244" y="545630"/>
                </a:cubicBezTo>
                <a:cubicBezTo>
                  <a:pt x="3423855" y="537281"/>
                  <a:pt x="3440937" y="533149"/>
                  <a:pt x="3454400" y="523052"/>
                </a:cubicBezTo>
                <a:cubicBezTo>
                  <a:pt x="3568514" y="437468"/>
                  <a:pt x="3435409" y="509971"/>
                  <a:pt x="3544711" y="455319"/>
                </a:cubicBezTo>
                <a:cubicBezTo>
                  <a:pt x="3575576" y="414165"/>
                  <a:pt x="3586243" y="392107"/>
                  <a:pt x="3635022" y="365008"/>
                </a:cubicBezTo>
                <a:cubicBezTo>
                  <a:pt x="3648585" y="357473"/>
                  <a:pt x="3665126" y="357482"/>
                  <a:pt x="3680178" y="353719"/>
                </a:cubicBezTo>
                <a:cubicBezTo>
                  <a:pt x="3758632" y="301415"/>
                  <a:pt x="3660034" y="363789"/>
                  <a:pt x="3770489" y="308563"/>
                </a:cubicBezTo>
                <a:cubicBezTo>
                  <a:pt x="3848448" y="269584"/>
                  <a:pt x="3755535" y="298192"/>
                  <a:pt x="3849511" y="274697"/>
                </a:cubicBezTo>
                <a:cubicBezTo>
                  <a:pt x="3860800" y="267171"/>
                  <a:pt x="3872955" y="260805"/>
                  <a:pt x="3883378" y="252119"/>
                </a:cubicBezTo>
                <a:cubicBezTo>
                  <a:pt x="3895642" y="241898"/>
                  <a:pt x="3904253" y="227531"/>
                  <a:pt x="3917244" y="218252"/>
                </a:cubicBezTo>
                <a:cubicBezTo>
                  <a:pt x="3979838" y="173542"/>
                  <a:pt x="3948256" y="221108"/>
                  <a:pt x="4007556" y="161808"/>
                </a:cubicBezTo>
                <a:cubicBezTo>
                  <a:pt x="4034366" y="134998"/>
                  <a:pt x="4054448" y="102758"/>
                  <a:pt x="4075289" y="71497"/>
                </a:cubicBezTo>
                <a:cubicBezTo>
                  <a:pt x="4079052" y="60208"/>
                  <a:pt x="4086578" y="49530"/>
                  <a:pt x="4086578" y="37630"/>
                </a:cubicBezTo>
                <a:cubicBezTo>
                  <a:pt x="4086578" y="25730"/>
                  <a:pt x="4086578" y="0"/>
                  <a:pt x="4075289" y="3763"/>
                </a:cubicBezTo>
                <a:cubicBezTo>
                  <a:pt x="4059324" y="9085"/>
                  <a:pt x="4059340" y="33451"/>
                  <a:pt x="4052711" y="48919"/>
                </a:cubicBezTo>
                <a:cubicBezTo>
                  <a:pt x="4024669" y="114351"/>
                  <a:pt x="4062232" y="51571"/>
                  <a:pt x="4018844" y="116652"/>
                </a:cubicBezTo>
                <a:cubicBezTo>
                  <a:pt x="4015081" y="131704"/>
                  <a:pt x="4013668" y="147547"/>
                  <a:pt x="4007556" y="161808"/>
                </a:cubicBezTo>
                <a:cubicBezTo>
                  <a:pt x="4002212" y="174278"/>
                  <a:pt x="3989615" y="182923"/>
                  <a:pt x="3984978" y="195674"/>
                </a:cubicBezTo>
                <a:cubicBezTo>
                  <a:pt x="3974373" y="224836"/>
                  <a:pt x="3967501" y="255378"/>
                  <a:pt x="3962400" y="285986"/>
                </a:cubicBezTo>
                <a:cubicBezTo>
                  <a:pt x="3946123" y="383644"/>
                  <a:pt x="3953950" y="331007"/>
                  <a:pt x="3939822" y="444030"/>
                </a:cubicBezTo>
                <a:cubicBezTo>
                  <a:pt x="3947348" y="474134"/>
                  <a:pt x="3942206" y="510781"/>
                  <a:pt x="3962400" y="534341"/>
                </a:cubicBezTo>
                <a:cubicBezTo>
                  <a:pt x="3972497" y="546121"/>
                  <a:pt x="3992638" y="527314"/>
                  <a:pt x="4007556" y="523052"/>
                </a:cubicBezTo>
                <a:cubicBezTo>
                  <a:pt x="4088555" y="499909"/>
                  <a:pt x="3983105" y="523426"/>
                  <a:pt x="4097867" y="500474"/>
                </a:cubicBezTo>
                <a:cubicBezTo>
                  <a:pt x="4109156" y="492948"/>
                  <a:pt x="4119335" y="483407"/>
                  <a:pt x="4131733" y="477897"/>
                </a:cubicBezTo>
                <a:cubicBezTo>
                  <a:pt x="4153481" y="468231"/>
                  <a:pt x="4176889" y="462845"/>
                  <a:pt x="4199467" y="455319"/>
                </a:cubicBezTo>
                <a:cubicBezTo>
                  <a:pt x="4210756" y="451556"/>
                  <a:pt x="4221526" y="445506"/>
                  <a:pt x="4233333" y="444030"/>
                </a:cubicBezTo>
                <a:cubicBezTo>
                  <a:pt x="4342683" y="430361"/>
                  <a:pt x="4293895" y="438691"/>
                  <a:pt x="4380089" y="421452"/>
                </a:cubicBezTo>
                <a:cubicBezTo>
                  <a:pt x="4522855" y="364345"/>
                  <a:pt x="4356393" y="436604"/>
                  <a:pt x="4481689" y="365008"/>
                </a:cubicBezTo>
                <a:cubicBezTo>
                  <a:pt x="4495925" y="356873"/>
                  <a:pt x="4548797" y="346096"/>
                  <a:pt x="4560711" y="342430"/>
                </a:cubicBezTo>
                <a:cubicBezTo>
                  <a:pt x="4594831" y="331931"/>
                  <a:pt x="4628444" y="319852"/>
                  <a:pt x="4662311" y="308563"/>
                </a:cubicBezTo>
                <a:lnTo>
                  <a:pt x="4696178" y="297274"/>
                </a:lnTo>
                <a:cubicBezTo>
                  <a:pt x="4711230" y="285985"/>
                  <a:pt x="4725378" y="273380"/>
                  <a:pt x="4741333" y="263408"/>
                </a:cubicBezTo>
                <a:cubicBezTo>
                  <a:pt x="4755604" y="254489"/>
                  <a:pt x="4771021" y="247459"/>
                  <a:pt x="4786489" y="240830"/>
                </a:cubicBezTo>
                <a:cubicBezTo>
                  <a:pt x="4797427" y="236142"/>
                  <a:pt x="4808858" y="232607"/>
                  <a:pt x="4820356" y="229541"/>
                </a:cubicBezTo>
                <a:cubicBezTo>
                  <a:pt x="4865329" y="217548"/>
                  <a:pt x="4911665" y="210392"/>
                  <a:pt x="4955822" y="195674"/>
                </a:cubicBezTo>
                <a:cubicBezTo>
                  <a:pt x="4967111" y="191911"/>
                  <a:pt x="4978752" y="189073"/>
                  <a:pt x="4989689" y="184386"/>
                </a:cubicBezTo>
                <a:cubicBezTo>
                  <a:pt x="5005157" y="177757"/>
                  <a:pt x="5018725" y="166644"/>
                  <a:pt x="5034844" y="161808"/>
                </a:cubicBezTo>
                <a:cubicBezTo>
                  <a:pt x="5056768" y="155231"/>
                  <a:pt x="5080000" y="154282"/>
                  <a:pt x="5102578" y="150519"/>
                </a:cubicBezTo>
                <a:cubicBezTo>
                  <a:pt x="5113867" y="142993"/>
                  <a:pt x="5124309" y="134009"/>
                  <a:pt x="5136444" y="127941"/>
                </a:cubicBezTo>
                <a:cubicBezTo>
                  <a:pt x="5165737" y="113295"/>
                  <a:pt x="5209140" y="111144"/>
                  <a:pt x="5238044" y="105363"/>
                </a:cubicBezTo>
                <a:cubicBezTo>
                  <a:pt x="5273477" y="98276"/>
                  <a:pt x="5284792" y="93544"/>
                  <a:pt x="5317067" y="82786"/>
                </a:cubicBezTo>
                <a:cubicBezTo>
                  <a:pt x="5313304" y="97838"/>
                  <a:pt x="5312717" y="114064"/>
                  <a:pt x="5305778" y="127941"/>
                </a:cubicBezTo>
                <a:cubicBezTo>
                  <a:pt x="5302093" y="135311"/>
                  <a:pt x="5240911" y="226674"/>
                  <a:pt x="5226756" y="240830"/>
                </a:cubicBezTo>
                <a:cubicBezTo>
                  <a:pt x="5217162" y="250424"/>
                  <a:pt x="5204178" y="255882"/>
                  <a:pt x="5192889" y="263408"/>
                </a:cubicBezTo>
                <a:cubicBezTo>
                  <a:pt x="5185363" y="278460"/>
                  <a:pt x="5176220" y="292806"/>
                  <a:pt x="5170311" y="308563"/>
                </a:cubicBezTo>
                <a:cubicBezTo>
                  <a:pt x="5164863" y="323090"/>
                  <a:pt x="5163284" y="338801"/>
                  <a:pt x="5159022" y="353719"/>
                </a:cubicBezTo>
                <a:cubicBezTo>
                  <a:pt x="5155753" y="365161"/>
                  <a:pt x="5151496" y="376297"/>
                  <a:pt x="5147733" y="387586"/>
                </a:cubicBezTo>
                <a:cubicBezTo>
                  <a:pt x="5159022" y="395112"/>
                  <a:pt x="5168169" y="408244"/>
                  <a:pt x="5181600" y="410163"/>
                </a:cubicBezTo>
                <a:cubicBezTo>
                  <a:pt x="5196959" y="412357"/>
                  <a:pt x="5211610" y="402240"/>
                  <a:pt x="5226756" y="398874"/>
                </a:cubicBezTo>
                <a:cubicBezTo>
                  <a:pt x="5245486" y="394712"/>
                  <a:pt x="5264385" y="391349"/>
                  <a:pt x="5283200" y="387586"/>
                </a:cubicBezTo>
                <a:cubicBezTo>
                  <a:pt x="5368226" y="330902"/>
                  <a:pt x="5260165" y="397458"/>
                  <a:pt x="5362222" y="353719"/>
                </a:cubicBezTo>
                <a:cubicBezTo>
                  <a:pt x="5374693" y="348374"/>
                  <a:pt x="5383691" y="336651"/>
                  <a:pt x="5396089" y="331141"/>
                </a:cubicBezTo>
                <a:cubicBezTo>
                  <a:pt x="5417837" y="321475"/>
                  <a:pt x="5441244" y="316089"/>
                  <a:pt x="5463822" y="308563"/>
                </a:cubicBezTo>
                <a:cubicBezTo>
                  <a:pt x="5475111" y="304800"/>
                  <a:pt x="5485909" y="298957"/>
                  <a:pt x="5497689" y="297274"/>
                </a:cubicBezTo>
                <a:lnTo>
                  <a:pt x="5576711" y="285986"/>
                </a:lnTo>
                <a:cubicBezTo>
                  <a:pt x="5588000" y="282223"/>
                  <a:pt x="5599935" y="280019"/>
                  <a:pt x="5610578" y="274697"/>
                </a:cubicBezTo>
                <a:cubicBezTo>
                  <a:pt x="5622713" y="268629"/>
                  <a:pt x="5631116" y="254658"/>
                  <a:pt x="5644444" y="252119"/>
                </a:cubicBezTo>
                <a:cubicBezTo>
                  <a:pt x="5701739" y="241206"/>
                  <a:pt x="5881654" y="227532"/>
                  <a:pt x="5960533" y="218252"/>
                </a:cubicBezTo>
                <a:cubicBezTo>
                  <a:pt x="6102870" y="201506"/>
                  <a:pt x="5976302" y="209765"/>
                  <a:pt x="6152444" y="195674"/>
                </a:cubicBezTo>
                <a:cubicBezTo>
                  <a:pt x="6208834" y="191163"/>
                  <a:pt x="6265440" y="189507"/>
                  <a:pt x="6321778" y="184386"/>
                </a:cubicBezTo>
                <a:cubicBezTo>
                  <a:pt x="6389648" y="178216"/>
                  <a:pt x="6457095" y="167842"/>
                  <a:pt x="6524978" y="161808"/>
                </a:cubicBezTo>
                <a:cubicBezTo>
                  <a:pt x="6626456" y="152788"/>
                  <a:pt x="6728178" y="146756"/>
                  <a:pt x="6829778" y="139230"/>
                </a:cubicBezTo>
                <a:cubicBezTo>
                  <a:pt x="6935141" y="142993"/>
                  <a:pt x="7040656" y="143731"/>
                  <a:pt x="7145867" y="150519"/>
                </a:cubicBezTo>
                <a:cubicBezTo>
                  <a:pt x="7157742" y="151285"/>
                  <a:pt x="7168292" y="158539"/>
                  <a:pt x="7179733" y="161808"/>
                </a:cubicBezTo>
                <a:cubicBezTo>
                  <a:pt x="7194651" y="166070"/>
                  <a:pt x="7209585" y="170546"/>
                  <a:pt x="7224889" y="173097"/>
                </a:cubicBezTo>
                <a:cubicBezTo>
                  <a:pt x="7254814" y="178085"/>
                  <a:pt x="7285096" y="180623"/>
                  <a:pt x="7315200" y="184386"/>
                </a:cubicBezTo>
                <a:cubicBezTo>
                  <a:pt x="7315720" y="184594"/>
                  <a:pt x="7391748" y="216286"/>
                  <a:pt x="7405511" y="218252"/>
                </a:cubicBezTo>
                <a:cubicBezTo>
                  <a:pt x="7446657" y="224130"/>
                  <a:pt x="7488296" y="225778"/>
                  <a:pt x="7529689" y="229541"/>
                </a:cubicBezTo>
                <a:cubicBezTo>
                  <a:pt x="7540978" y="233304"/>
                  <a:pt x="7552913" y="235508"/>
                  <a:pt x="7563556" y="240830"/>
                </a:cubicBezTo>
                <a:cubicBezTo>
                  <a:pt x="7575691" y="246898"/>
                  <a:pt x="7584718" y="258644"/>
                  <a:pt x="7597422" y="263408"/>
                </a:cubicBezTo>
                <a:cubicBezTo>
                  <a:pt x="7615388" y="270145"/>
                  <a:pt x="7635052" y="270934"/>
                  <a:pt x="7653867" y="274697"/>
                </a:cubicBezTo>
                <a:cubicBezTo>
                  <a:pt x="7642578" y="278460"/>
                  <a:pt x="7631442" y="282717"/>
                  <a:pt x="7620000" y="285986"/>
                </a:cubicBezTo>
                <a:cubicBezTo>
                  <a:pt x="7591348" y="294172"/>
                  <a:pt x="7568052" y="296960"/>
                  <a:pt x="7540978" y="308563"/>
                </a:cubicBezTo>
                <a:cubicBezTo>
                  <a:pt x="7525510" y="315192"/>
                  <a:pt x="7511579" y="325232"/>
                  <a:pt x="7495822" y="331141"/>
                </a:cubicBezTo>
                <a:cubicBezTo>
                  <a:pt x="7481295" y="336589"/>
                  <a:pt x="7465585" y="338168"/>
                  <a:pt x="7450667" y="342430"/>
                </a:cubicBezTo>
                <a:cubicBezTo>
                  <a:pt x="7372855" y="364662"/>
                  <a:pt x="7471299" y="344636"/>
                  <a:pt x="7349067" y="365008"/>
                </a:cubicBezTo>
                <a:cubicBezTo>
                  <a:pt x="7337778" y="372534"/>
                  <a:pt x="7327335" y="381518"/>
                  <a:pt x="7315200" y="387586"/>
                </a:cubicBezTo>
                <a:cubicBezTo>
                  <a:pt x="7265696" y="412338"/>
                  <a:pt x="7255186" y="410877"/>
                  <a:pt x="7202311" y="421452"/>
                </a:cubicBezTo>
                <a:cubicBezTo>
                  <a:pt x="7191022" y="428978"/>
                  <a:pt x="7180842" y="438520"/>
                  <a:pt x="7168444" y="444030"/>
                </a:cubicBezTo>
                <a:cubicBezTo>
                  <a:pt x="7089944" y="478919"/>
                  <a:pt x="7121223" y="456008"/>
                  <a:pt x="7055556" y="477897"/>
                </a:cubicBezTo>
                <a:cubicBezTo>
                  <a:pt x="7004242" y="495001"/>
                  <a:pt x="7008835" y="499875"/>
                  <a:pt x="6965244" y="511763"/>
                </a:cubicBezTo>
                <a:cubicBezTo>
                  <a:pt x="6933413" y="520444"/>
                  <a:pt x="6841811" y="539614"/>
                  <a:pt x="6807200" y="556919"/>
                </a:cubicBezTo>
                <a:cubicBezTo>
                  <a:pt x="6792148" y="564445"/>
                  <a:pt x="6777669" y="573247"/>
                  <a:pt x="6762044" y="579497"/>
                </a:cubicBezTo>
                <a:cubicBezTo>
                  <a:pt x="6709347" y="600575"/>
                  <a:pt x="6687236" y="599967"/>
                  <a:pt x="6637867" y="624652"/>
                </a:cubicBezTo>
                <a:cubicBezTo>
                  <a:pt x="6625732" y="630720"/>
                  <a:pt x="6615780" y="640499"/>
                  <a:pt x="6604000" y="647230"/>
                </a:cubicBezTo>
                <a:cubicBezTo>
                  <a:pt x="6589389" y="655579"/>
                  <a:pt x="6573555" y="661635"/>
                  <a:pt x="6558844" y="669808"/>
                </a:cubicBezTo>
                <a:cubicBezTo>
                  <a:pt x="6539664" y="680464"/>
                  <a:pt x="6522283" y="694395"/>
                  <a:pt x="6502400" y="703674"/>
                </a:cubicBezTo>
                <a:cubicBezTo>
                  <a:pt x="6465674" y="720813"/>
                  <a:pt x="6428829" y="739000"/>
                  <a:pt x="6389511" y="748830"/>
                </a:cubicBezTo>
                <a:cubicBezTo>
                  <a:pt x="6359407" y="756356"/>
                  <a:pt x="6326954" y="757531"/>
                  <a:pt x="6299200" y="771408"/>
                </a:cubicBezTo>
                <a:cubicBezTo>
                  <a:pt x="6284148" y="778934"/>
                  <a:pt x="6269512" y="787357"/>
                  <a:pt x="6254044" y="793986"/>
                </a:cubicBezTo>
                <a:cubicBezTo>
                  <a:pt x="6231375" y="803701"/>
                  <a:pt x="6197930" y="810836"/>
                  <a:pt x="6175022" y="816563"/>
                </a:cubicBezTo>
                <a:cubicBezTo>
                  <a:pt x="6163733" y="824089"/>
                  <a:pt x="6153907" y="834504"/>
                  <a:pt x="6141156" y="839141"/>
                </a:cubicBezTo>
                <a:cubicBezTo>
                  <a:pt x="6111994" y="849746"/>
                  <a:pt x="6050844" y="861719"/>
                  <a:pt x="6050844" y="861719"/>
                </a:cubicBezTo>
                <a:cubicBezTo>
                  <a:pt x="6035792" y="869245"/>
                  <a:pt x="6021157" y="877668"/>
                  <a:pt x="6005689" y="884297"/>
                </a:cubicBezTo>
                <a:cubicBezTo>
                  <a:pt x="5994752" y="888985"/>
                  <a:pt x="5982465" y="890264"/>
                  <a:pt x="5971822" y="895586"/>
                </a:cubicBezTo>
                <a:cubicBezTo>
                  <a:pt x="5959687" y="901653"/>
                  <a:pt x="5949867" y="911666"/>
                  <a:pt x="5937956" y="918163"/>
                </a:cubicBezTo>
                <a:cubicBezTo>
                  <a:pt x="5849795" y="966250"/>
                  <a:pt x="5872908" y="957003"/>
                  <a:pt x="5802489" y="974608"/>
                </a:cubicBezTo>
                <a:cubicBezTo>
                  <a:pt x="5794963" y="997186"/>
                  <a:pt x="5757333" y="1034815"/>
                  <a:pt x="5779911" y="1042341"/>
                </a:cubicBezTo>
                <a:cubicBezTo>
                  <a:pt x="5791200" y="1046104"/>
                  <a:pt x="5802841" y="1048942"/>
                  <a:pt x="5813778" y="1053630"/>
                </a:cubicBezTo>
                <a:cubicBezTo>
                  <a:pt x="5829246" y="1060259"/>
                  <a:pt x="5843176" y="1070299"/>
                  <a:pt x="5858933" y="1076208"/>
                </a:cubicBezTo>
                <a:cubicBezTo>
                  <a:pt x="5935332" y="1104858"/>
                  <a:pt x="5874262" y="1071489"/>
                  <a:pt x="5937956" y="1098786"/>
                </a:cubicBezTo>
                <a:cubicBezTo>
                  <a:pt x="5953424" y="1105415"/>
                  <a:pt x="5967733" y="1114528"/>
                  <a:pt x="5983111" y="1121363"/>
                </a:cubicBezTo>
                <a:cubicBezTo>
                  <a:pt x="6001629" y="1129593"/>
                  <a:pt x="6020582" y="1136826"/>
                  <a:pt x="6039556" y="1143941"/>
                </a:cubicBezTo>
                <a:cubicBezTo>
                  <a:pt x="6050698" y="1148119"/>
                  <a:pt x="6063020" y="1149451"/>
                  <a:pt x="6073422" y="1155230"/>
                </a:cubicBezTo>
                <a:cubicBezTo>
                  <a:pt x="6097143" y="1168408"/>
                  <a:pt x="6118578" y="1185334"/>
                  <a:pt x="6141156" y="1200386"/>
                </a:cubicBezTo>
                <a:cubicBezTo>
                  <a:pt x="6152445" y="1207912"/>
                  <a:pt x="6162151" y="1218673"/>
                  <a:pt x="6175022" y="1222963"/>
                </a:cubicBezTo>
                <a:cubicBezTo>
                  <a:pt x="6221760" y="1238542"/>
                  <a:pt x="6198988" y="1227651"/>
                  <a:pt x="6242756" y="1256830"/>
                </a:cubicBezTo>
                <a:cubicBezTo>
                  <a:pt x="6111780" y="1344147"/>
                  <a:pt x="6248482" y="1261601"/>
                  <a:pt x="5870222" y="1290697"/>
                </a:cubicBezTo>
                <a:cubicBezTo>
                  <a:pt x="5835631" y="1293358"/>
                  <a:pt x="5802641" y="1306470"/>
                  <a:pt x="5768622" y="1313274"/>
                </a:cubicBezTo>
                <a:cubicBezTo>
                  <a:pt x="5690890" y="1328820"/>
                  <a:pt x="5708592" y="1316967"/>
                  <a:pt x="5633156" y="1347141"/>
                </a:cubicBezTo>
                <a:cubicBezTo>
                  <a:pt x="5534770" y="1386496"/>
                  <a:pt x="5640608" y="1356567"/>
                  <a:pt x="5542844" y="1381008"/>
                </a:cubicBezTo>
                <a:cubicBezTo>
                  <a:pt x="5531555" y="1388534"/>
                  <a:pt x="5521113" y="1397519"/>
                  <a:pt x="5508978" y="1403586"/>
                </a:cubicBezTo>
                <a:cubicBezTo>
                  <a:pt x="5459475" y="1428337"/>
                  <a:pt x="5448962" y="1426877"/>
                  <a:pt x="5396089" y="1437452"/>
                </a:cubicBezTo>
                <a:cubicBezTo>
                  <a:pt x="5381037" y="1444978"/>
                  <a:pt x="5366401" y="1453401"/>
                  <a:pt x="5350933" y="1460030"/>
                </a:cubicBezTo>
                <a:cubicBezTo>
                  <a:pt x="5339996" y="1464717"/>
                  <a:pt x="5325481" y="1462905"/>
                  <a:pt x="5317067" y="1471319"/>
                </a:cubicBezTo>
                <a:cubicBezTo>
                  <a:pt x="5308653" y="1479733"/>
                  <a:pt x="5309541" y="1493897"/>
                  <a:pt x="5305778" y="1505186"/>
                </a:cubicBezTo>
                <a:cubicBezTo>
                  <a:pt x="5347798" y="1568214"/>
                  <a:pt x="5308288" y="1518358"/>
                  <a:pt x="5396089" y="1584208"/>
                </a:cubicBezTo>
                <a:cubicBezTo>
                  <a:pt x="5411141" y="1595497"/>
                  <a:pt x="5424416" y="1609660"/>
                  <a:pt x="5441244" y="1618074"/>
                </a:cubicBezTo>
                <a:cubicBezTo>
                  <a:pt x="5455121" y="1625013"/>
                  <a:pt x="5471539" y="1624905"/>
                  <a:pt x="5486400" y="1629363"/>
                </a:cubicBezTo>
                <a:cubicBezTo>
                  <a:pt x="5509195" y="1636202"/>
                  <a:pt x="5554133" y="1651941"/>
                  <a:pt x="5554133" y="1651941"/>
                </a:cubicBezTo>
                <a:cubicBezTo>
                  <a:pt x="5565422" y="1663230"/>
                  <a:pt x="5582951" y="1670662"/>
                  <a:pt x="5588000" y="1685808"/>
                </a:cubicBezTo>
                <a:cubicBezTo>
                  <a:pt x="5591763" y="1697097"/>
                  <a:pt x="5585852" y="1712056"/>
                  <a:pt x="5576711" y="1719674"/>
                </a:cubicBezTo>
                <a:cubicBezTo>
                  <a:pt x="5561144" y="1732647"/>
                  <a:pt x="5539241" y="1735137"/>
                  <a:pt x="5520267" y="1742252"/>
                </a:cubicBezTo>
                <a:cubicBezTo>
                  <a:pt x="5476960" y="1758492"/>
                  <a:pt x="5491061" y="1750596"/>
                  <a:pt x="5441244" y="1764830"/>
                </a:cubicBezTo>
                <a:cubicBezTo>
                  <a:pt x="5429803" y="1768099"/>
                  <a:pt x="5418667" y="1772356"/>
                  <a:pt x="5407378" y="1776119"/>
                </a:cubicBezTo>
                <a:cubicBezTo>
                  <a:pt x="5298252" y="1768593"/>
                  <a:pt x="5177837" y="1802459"/>
                  <a:pt x="5080000" y="1753541"/>
                </a:cubicBezTo>
                <a:cubicBezTo>
                  <a:pt x="4972527" y="1699805"/>
                  <a:pt x="5022692" y="1714987"/>
                  <a:pt x="4933244" y="1697097"/>
                </a:cubicBezTo>
                <a:cubicBezTo>
                  <a:pt x="4914429" y="1689571"/>
                  <a:pt x="4896209" y="1680342"/>
                  <a:pt x="4876800" y="1674519"/>
                </a:cubicBezTo>
                <a:cubicBezTo>
                  <a:pt x="4858422" y="1669005"/>
                  <a:pt x="4838388" y="1669787"/>
                  <a:pt x="4820356" y="1663230"/>
                </a:cubicBezTo>
                <a:cubicBezTo>
                  <a:pt x="4796633" y="1654603"/>
                  <a:pt x="4776149" y="1638512"/>
                  <a:pt x="4752622" y="1629363"/>
                </a:cubicBezTo>
                <a:cubicBezTo>
                  <a:pt x="4708261" y="1612111"/>
                  <a:pt x="4662311" y="1599260"/>
                  <a:pt x="4617156" y="1584208"/>
                </a:cubicBezTo>
                <a:cubicBezTo>
                  <a:pt x="4605867" y="1580445"/>
                  <a:pt x="4593932" y="1578241"/>
                  <a:pt x="4583289" y="1572919"/>
                </a:cubicBezTo>
                <a:cubicBezTo>
                  <a:pt x="4568237" y="1565393"/>
                  <a:pt x="4554098" y="1555663"/>
                  <a:pt x="4538133" y="1550341"/>
                </a:cubicBezTo>
                <a:cubicBezTo>
                  <a:pt x="4519930" y="1544273"/>
                  <a:pt x="4500303" y="1543706"/>
                  <a:pt x="4481689" y="1539052"/>
                </a:cubicBezTo>
                <a:cubicBezTo>
                  <a:pt x="4470145" y="1536166"/>
                  <a:pt x="4459438" y="1530344"/>
                  <a:pt x="4447822" y="1527763"/>
                </a:cubicBezTo>
                <a:cubicBezTo>
                  <a:pt x="4425478" y="1522798"/>
                  <a:pt x="4402609" y="1520568"/>
                  <a:pt x="4380089" y="1516474"/>
                </a:cubicBezTo>
                <a:cubicBezTo>
                  <a:pt x="4361211" y="1513042"/>
                  <a:pt x="4342459" y="1508949"/>
                  <a:pt x="4323644" y="1505186"/>
                </a:cubicBezTo>
                <a:cubicBezTo>
                  <a:pt x="4282252" y="1508949"/>
                  <a:pt x="4235107" y="1495090"/>
                  <a:pt x="4199467" y="1516474"/>
                </a:cubicBezTo>
                <a:cubicBezTo>
                  <a:pt x="4183014" y="1526346"/>
                  <a:pt x="4201659" y="1556025"/>
                  <a:pt x="4210756" y="1572919"/>
                </a:cubicBezTo>
                <a:cubicBezTo>
                  <a:pt x="4228596" y="1606051"/>
                  <a:pt x="4255911" y="1633126"/>
                  <a:pt x="4278489" y="1663230"/>
                </a:cubicBezTo>
                <a:lnTo>
                  <a:pt x="4312356" y="1708386"/>
                </a:lnTo>
                <a:cubicBezTo>
                  <a:pt x="4323645" y="1723438"/>
                  <a:pt x="4332918" y="1740237"/>
                  <a:pt x="4346222" y="1753541"/>
                </a:cubicBezTo>
                <a:cubicBezTo>
                  <a:pt x="4385198" y="1792517"/>
                  <a:pt x="4380168" y="1784294"/>
                  <a:pt x="4413956" y="1832563"/>
                </a:cubicBezTo>
                <a:cubicBezTo>
                  <a:pt x="4429517" y="1854793"/>
                  <a:pt x="4444059" y="1877719"/>
                  <a:pt x="4459111" y="1900297"/>
                </a:cubicBezTo>
                <a:lnTo>
                  <a:pt x="4481689" y="1934163"/>
                </a:lnTo>
                <a:cubicBezTo>
                  <a:pt x="4462874" y="1941689"/>
                  <a:pt x="4445493" y="1955962"/>
                  <a:pt x="4425244" y="1956741"/>
                </a:cubicBezTo>
                <a:cubicBezTo>
                  <a:pt x="4308232" y="1961242"/>
                  <a:pt x="4238343" y="1961398"/>
                  <a:pt x="4143022" y="1934163"/>
                </a:cubicBezTo>
                <a:cubicBezTo>
                  <a:pt x="4131581" y="1930894"/>
                  <a:pt x="4120700" y="1925760"/>
                  <a:pt x="4109156" y="1922874"/>
                </a:cubicBezTo>
                <a:cubicBezTo>
                  <a:pt x="4046771" y="1907278"/>
                  <a:pt x="4043760" y="1913037"/>
                  <a:pt x="3973689" y="1900297"/>
                </a:cubicBezTo>
                <a:cubicBezTo>
                  <a:pt x="3958424" y="1897522"/>
                  <a:pt x="3943679" y="1892374"/>
                  <a:pt x="3928533" y="1889008"/>
                </a:cubicBezTo>
                <a:cubicBezTo>
                  <a:pt x="3909803" y="1884846"/>
                  <a:pt x="3890904" y="1881482"/>
                  <a:pt x="3872089" y="1877719"/>
                </a:cubicBezTo>
                <a:cubicBezTo>
                  <a:pt x="3781778" y="1881482"/>
                  <a:pt x="3691031" y="1879378"/>
                  <a:pt x="3601156" y="1889008"/>
                </a:cubicBezTo>
                <a:cubicBezTo>
                  <a:pt x="3584423" y="1890801"/>
                  <a:pt x="3571965" y="1906264"/>
                  <a:pt x="3556000" y="1911586"/>
                </a:cubicBezTo>
                <a:cubicBezTo>
                  <a:pt x="3537797" y="1917653"/>
                  <a:pt x="3518170" y="1918221"/>
                  <a:pt x="3499556" y="1922874"/>
                </a:cubicBezTo>
                <a:cubicBezTo>
                  <a:pt x="3488012" y="1925760"/>
                  <a:pt x="3477131" y="1930894"/>
                  <a:pt x="3465689" y="1934163"/>
                </a:cubicBezTo>
                <a:cubicBezTo>
                  <a:pt x="3366473" y="1962511"/>
                  <a:pt x="3467860" y="1929676"/>
                  <a:pt x="3386667" y="1956741"/>
                </a:cubicBezTo>
                <a:cubicBezTo>
                  <a:pt x="3395848" y="1984285"/>
                  <a:pt x="3398650" y="2002591"/>
                  <a:pt x="3420533" y="2024474"/>
                </a:cubicBezTo>
                <a:cubicBezTo>
                  <a:pt x="3430127" y="2034068"/>
                  <a:pt x="3443111" y="2039526"/>
                  <a:pt x="3454400" y="2047052"/>
                </a:cubicBezTo>
                <a:cubicBezTo>
                  <a:pt x="3469452" y="2069630"/>
                  <a:pt x="3487421" y="2090515"/>
                  <a:pt x="3499556" y="2114786"/>
                </a:cubicBezTo>
                <a:cubicBezTo>
                  <a:pt x="3507082" y="2129838"/>
                  <a:pt x="3513475" y="2145511"/>
                  <a:pt x="3522133" y="2159941"/>
                </a:cubicBezTo>
                <a:cubicBezTo>
                  <a:pt x="3536094" y="2183209"/>
                  <a:pt x="3567289" y="2227674"/>
                  <a:pt x="3567289" y="2227674"/>
                </a:cubicBezTo>
                <a:cubicBezTo>
                  <a:pt x="3552237" y="2235200"/>
                  <a:pt x="3538947" y="2249551"/>
                  <a:pt x="3522133" y="2250252"/>
                </a:cubicBezTo>
                <a:cubicBezTo>
                  <a:pt x="3446845" y="2253389"/>
                  <a:pt x="3371449" y="2245221"/>
                  <a:pt x="3296356" y="2238963"/>
                </a:cubicBezTo>
                <a:cubicBezTo>
                  <a:pt x="3280894" y="2237675"/>
                  <a:pt x="3266504" y="2230225"/>
                  <a:pt x="3251200" y="2227674"/>
                </a:cubicBezTo>
                <a:cubicBezTo>
                  <a:pt x="3221275" y="2222687"/>
                  <a:pt x="3190993" y="2220149"/>
                  <a:pt x="3160889" y="2216386"/>
                </a:cubicBezTo>
                <a:cubicBezTo>
                  <a:pt x="3011122" y="2141503"/>
                  <a:pt x="3198141" y="2232351"/>
                  <a:pt x="3081867" y="2182519"/>
                </a:cubicBezTo>
                <a:cubicBezTo>
                  <a:pt x="3066399" y="2175890"/>
                  <a:pt x="3052947" y="2164369"/>
                  <a:pt x="3036711" y="2159941"/>
                </a:cubicBezTo>
                <a:cubicBezTo>
                  <a:pt x="3011040" y="2152940"/>
                  <a:pt x="2984030" y="2152415"/>
                  <a:pt x="2957689" y="2148652"/>
                </a:cubicBezTo>
                <a:cubicBezTo>
                  <a:pt x="2946400" y="2144889"/>
                  <a:pt x="2935491" y="2139697"/>
                  <a:pt x="2923822" y="2137363"/>
                </a:cubicBezTo>
                <a:cubicBezTo>
                  <a:pt x="2836384" y="2119875"/>
                  <a:pt x="2866565" y="2134862"/>
                  <a:pt x="2799644" y="2114786"/>
                </a:cubicBezTo>
                <a:cubicBezTo>
                  <a:pt x="2776849" y="2107948"/>
                  <a:pt x="2754489" y="2099734"/>
                  <a:pt x="2731911" y="2092208"/>
                </a:cubicBezTo>
                <a:lnTo>
                  <a:pt x="2698044" y="2080919"/>
                </a:lnTo>
                <a:cubicBezTo>
                  <a:pt x="2555052" y="2084682"/>
                  <a:pt x="2411947" y="2085404"/>
                  <a:pt x="2269067" y="2092208"/>
                </a:cubicBezTo>
                <a:cubicBezTo>
                  <a:pt x="2253569" y="2092946"/>
                  <a:pt x="2238438" y="2098049"/>
                  <a:pt x="2223911" y="2103497"/>
                </a:cubicBezTo>
                <a:cubicBezTo>
                  <a:pt x="2000695" y="2187201"/>
                  <a:pt x="2313106" y="2081291"/>
                  <a:pt x="2144889" y="2137363"/>
                </a:cubicBezTo>
                <a:cubicBezTo>
                  <a:pt x="2148652" y="2148652"/>
                  <a:pt x="2146886" y="2163796"/>
                  <a:pt x="2156178" y="2171230"/>
                </a:cubicBezTo>
                <a:cubicBezTo>
                  <a:pt x="2168293" y="2180922"/>
                  <a:pt x="2187155" y="2176218"/>
                  <a:pt x="2201333" y="2182519"/>
                </a:cubicBezTo>
                <a:cubicBezTo>
                  <a:pt x="2221384" y="2191431"/>
                  <a:pt x="2239266" y="2204606"/>
                  <a:pt x="2257778" y="2216386"/>
                </a:cubicBezTo>
                <a:cubicBezTo>
                  <a:pt x="2336103" y="2266229"/>
                  <a:pt x="2311909" y="2247939"/>
                  <a:pt x="2370667" y="2306697"/>
                </a:cubicBezTo>
                <a:cubicBezTo>
                  <a:pt x="2381956" y="2329275"/>
                  <a:pt x="2390531" y="2353427"/>
                  <a:pt x="2404533" y="2374430"/>
                </a:cubicBezTo>
                <a:cubicBezTo>
                  <a:pt x="2413389" y="2387714"/>
                  <a:pt x="2428179" y="2396032"/>
                  <a:pt x="2438400" y="2408297"/>
                </a:cubicBezTo>
                <a:cubicBezTo>
                  <a:pt x="2447086" y="2418720"/>
                  <a:pt x="2453452" y="2430874"/>
                  <a:pt x="2460978" y="2442163"/>
                </a:cubicBezTo>
                <a:cubicBezTo>
                  <a:pt x="2449689" y="2445926"/>
                  <a:pt x="2439011" y="2453452"/>
                  <a:pt x="2427111" y="2453452"/>
                </a:cubicBezTo>
                <a:cubicBezTo>
                  <a:pt x="2378048" y="2453452"/>
                  <a:pt x="2329040" y="2448249"/>
                  <a:pt x="2280356" y="2442163"/>
                </a:cubicBezTo>
                <a:cubicBezTo>
                  <a:pt x="2268548" y="2440687"/>
                  <a:pt x="2257931" y="2434143"/>
                  <a:pt x="2246489" y="2430874"/>
                </a:cubicBezTo>
                <a:cubicBezTo>
                  <a:pt x="2231571" y="2426612"/>
                  <a:pt x="2216385" y="2423349"/>
                  <a:pt x="2201333" y="2419586"/>
                </a:cubicBezTo>
                <a:cubicBezTo>
                  <a:pt x="2167320" y="2396910"/>
                  <a:pt x="2162416" y="2391618"/>
                  <a:pt x="2122311" y="2374430"/>
                </a:cubicBezTo>
                <a:cubicBezTo>
                  <a:pt x="2111373" y="2369742"/>
                  <a:pt x="2099733" y="2366904"/>
                  <a:pt x="2088444" y="2363141"/>
                </a:cubicBezTo>
                <a:cubicBezTo>
                  <a:pt x="2065866" y="2348089"/>
                  <a:pt x="2042130" y="2334645"/>
                  <a:pt x="2020711" y="2317986"/>
                </a:cubicBezTo>
                <a:cubicBezTo>
                  <a:pt x="1908401" y="2230633"/>
                  <a:pt x="1954810" y="2262761"/>
                  <a:pt x="1885244" y="2216386"/>
                </a:cubicBezTo>
                <a:cubicBezTo>
                  <a:pt x="1877718" y="2205097"/>
                  <a:pt x="1873956" y="2190045"/>
                  <a:pt x="1862667" y="2182519"/>
                </a:cubicBezTo>
                <a:cubicBezTo>
                  <a:pt x="1855835" y="2177964"/>
                  <a:pt x="1762311" y="2160190"/>
                  <a:pt x="1761067" y="2159941"/>
                </a:cubicBezTo>
                <a:cubicBezTo>
                  <a:pt x="1633126" y="2163704"/>
                  <a:pt x="1504915" y="2162111"/>
                  <a:pt x="1377244" y="2171230"/>
                </a:cubicBezTo>
                <a:cubicBezTo>
                  <a:pt x="1346293" y="2173441"/>
                  <a:pt x="1286933" y="2193808"/>
                  <a:pt x="1286933" y="2193808"/>
                </a:cubicBezTo>
                <a:cubicBezTo>
                  <a:pt x="1268118" y="2205097"/>
                  <a:pt x="1250861" y="2219525"/>
                  <a:pt x="1230489" y="2227674"/>
                </a:cubicBezTo>
                <a:cubicBezTo>
                  <a:pt x="1212674" y="2234800"/>
                  <a:pt x="1192422" y="2233449"/>
                  <a:pt x="1174044" y="2238963"/>
                </a:cubicBezTo>
                <a:cubicBezTo>
                  <a:pt x="1154635" y="2244786"/>
                  <a:pt x="1136574" y="2254426"/>
                  <a:pt x="1117600" y="2261541"/>
                </a:cubicBezTo>
                <a:cubicBezTo>
                  <a:pt x="1106458" y="2265719"/>
                  <a:pt x="1095022" y="2269067"/>
                  <a:pt x="1083733" y="2272830"/>
                </a:cubicBezTo>
                <a:cubicBezTo>
                  <a:pt x="1021712" y="2314179"/>
                  <a:pt x="1077391" y="2281349"/>
                  <a:pt x="982133" y="2317986"/>
                </a:cubicBezTo>
                <a:cubicBezTo>
                  <a:pt x="955385" y="2328273"/>
                  <a:pt x="930298" y="2342790"/>
                  <a:pt x="903111" y="2351852"/>
                </a:cubicBezTo>
                <a:cubicBezTo>
                  <a:pt x="637994" y="2440224"/>
                  <a:pt x="929378" y="2320581"/>
                  <a:pt x="632178" y="2442163"/>
                </a:cubicBezTo>
                <a:cubicBezTo>
                  <a:pt x="597876" y="2456196"/>
                  <a:pt x="563726" y="2470745"/>
                  <a:pt x="530578" y="2487319"/>
                </a:cubicBezTo>
                <a:cubicBezTo>
                  <a:pt x="510953" y="2497132"/>
                  <a:pt x="494108" y="2512106"/>
                  <a:pt x="474133" y="2521186"/>
                </a:cubicBezTo>
                <a:cubicBezTo>
                  <a:pt x="452467" y="2531034"/>
                  <a:pt x="428978" y="2536237"/>
                  <a:pt x="406400" y="2543763"/>
                </a:cubicBezTo>
                <a:lnTo>
                  <a:pt x="372533" y="2555052"/>
                </a:lnTo>
                <a:cubicBezTo>
                  <a:pt x="361244" y="2562578"/>
                  <a:pt x="348968" y="2568800"/>
                  <a:pt x="338667" y="2577630"/>
                </a:cubicBezTo>
                <a:cubicBezTo>
                  <a:pt x="322505" y="2591483"/>
                  <a:pt x="310833" y="2610413"/>
                  <a:pt x="293511" y="2622786"/>
                </a:cubicBezTo>
                <a:cubicBezTo>
                  <a:pt x="283828" y="2629702"/>
                  <a:pt x="270933" y="2630311"/>
                  <a:pt x="259644" y="2634074"/>
                </a:cubicBezTo>
                <a:cubicBezTo>
                  <a:pt x="182265" y="2685662"/>
                  <a:pt x="278258" y="2622440"/>
                  <a:pt x="169333" y="2690519"/>
                </a:cubicBezTo>
                <a:cubicBezTo>
                  <a:pt x="157828" y="2697710"/>
                  <a:pt x="147247" y="2706366"/>
                  <a:pt x="135467" y="2713097"/>
                </a:cubicBezTo>
                <a:cubicBezTo>
                  <a:pt x="96412" y="2735414"/>
                  <a:pt x="94436" y="2734299"/>
                  <a:pt x="56444" y="2746963"/>
                </a:cubicBezTo>
                <a:cubicBezTo>
                  <a:pt x="13722" y="2775445"/>
                  <a:pt x="32172" y="2759947"/>
                  <a:pt x="0" y="2792119"/>
                </a:cubicBezTo>
              </a:path>
            </a:pathLst>
          </a:custGeom>
          <a:ln w="762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338667" y="3578578"/>
            <a:ext cx="6163733" cy="1986844"/>
          </a:xfrm>
          <a:custGeom>
            <a:avLst/>
            <a:gdLst>
              <a:gd name="connsiteX0" fmla="*/ 0 w 6163733"/>
              <a:gd name="connsiteY0" fmla="*/ 1986844 h 1986844"/>
              <a:gd name="connsiteX1" fmla="*/ 67733 w 6163733"/>
              <a:gd name="connsiteY1" fmla="*/ 1964266 h 1986844"/>
              <a:gd name="connsiteX2" fmla="*/ 112889 w 6163733"/>
              <a:gd name="connsiteY2" fmla="*/ 1952978 h 1986844"/>
              <a:gd name="connsiteX3" fmla="*/ 135466 w 6163733"/>
              <a:gd name="connsiteY3" fmla="*/ 1919111 h 1986844"/>
              <a:gd name="connsiteX4" fmla="*/ 203200 w 6163733"/>
              <a:gd name="connsiteY4" fmla="*/ 1896533 h 1986844"/>
              <a:gd name="connsiteX5" fmla="*/ 293511 w 6163733"/>
              <a:gd name="connsiteY5" fmla="*/ 1828800 h 1986844"/>
              <a:gd name="connsiteX6" fmla="*/ 338666 w 6163733"/>
              <a:gd name="connsiteY6" fmla="*/ 1794933 h 1986844"/>
              <a:gd name="connsiteX7" fmla="*/ 451555 w 6163733"/>
              <a:gd name="connsiteY7" fmla="*/ 1761066 h 1986844"/>
              <a:gd name="connsiteX8" fmla="*/ 575733 w 6163733"/>
              <a:gd name="connsiteY8" fmla="*/ 1727200 h 1986844"/>
              <a:gd name="connsiteX9" fmla="*/ 677333 w 6163733"/>
              <a:gd name="connsiteY9" fmla="*/ 1670755 h 1986844"/>
              <a:gd name="connsiteX10" fmla="*/ 711200 w 6163733"/>
              <a:gd name="connsiteY10" fmla="*/ 1648178 h 1986844"/>
              <a:gd name="connsiteX11" fmla="*/ 790222 w 6163733"/>
              <a:gd name="connsiteY11" fmla="*/ 1625600 h 1986844"/>
              <a:gd name="connsiteX12" fmla="*/ 846666 w 6163733"/>
              <a:gd name="connsiteY12" fmla="*/ 1591733 h 1986844"/>
              <a:gd name="connsiteX13" fmla="*/ 903111 w 6163733"/>
              <a:gd name="connsiteY13" fmla="*/ 1580444 h 1986844"/>
              <a:gd name="connsiteX14" fmla="*/ 936977 w 6163733"/>
              <a:gd name="connsiteY14" fmla="*/ 1569155 h 1986844"/>
              <a:gd name="connsiteX15" fmla="*/ 982133 w 6163733"/>
              <a:gd name="connsiteY15" fmla="*/ 1557866 h 1986844"/>
              <a:gd name="connsiteX16" fmla="*/ 1049866 w 6163733"/>
              <a:gd name="connsiteY16" fmla="*/ 1512711 h 1986844"/>
              <a:gd name="connsiteX17" fmla="*/ 1151466 w 6163733"/>
              <a:gd name="connsiteY17" fmla="*/ 1478844 h 1986844"/>
              <a:gd name="connsiteX18" fmla="*/ 1185333 w 6163733"/>
              <a:gd name="connsiteY18" fmla="*/ 1467555 h 1986844"/>
              <a:gd name="connsiteX19" fmla="*/ 1230489 w 6163733"/>
              <a:gd name="connsiteY19" fmla="*/ 1456266 h 1986844"/>
              <a:gd name="connsiteX20" fmla="*/ 1320800 w 6163733"/>
              <a:gd name="connsiteY20" fmla="*/ 1411111 h 1986844"/>
              <a:gd name="connsiteX21" fmla="*/ 1365955 w 6163733"/>
              <a:gd name="connsiteY21" fmla="*/ 1388533 h 1986844"/>
              <a:gd name="connsiteX22" fmla="*/ 1456266 w 6163733"/>
              <a:gd name="connsiteY22" fmla="*/ 1354666 h 1986844"/>
              <a:gd name="connsiteX23" fmla="*/ 1490133 w 6163733"/>
              <a:gd name="connsiteY23" fmla="*/ 1320800 h 1986844"/>
              <a:gd name="connsiteX24" fmla="*/ 1524000 w 6163733"/>
              <a:gd name="connsiteY24" fmla="*/ 1309511 h 1986844"/>
              <a:gd name="connsiteX25" fmla="*/ 1625600 w 6163733"/>
              <a:gd name="connsiteY25" fmla="*/ 1275644 h 1986844"/>
              <a:gd name="connsiteX26" fmla="*/ 1693333 w 6163733"/>
              <a:gd name="connsiteY26" fmla="*/ 1241778 h 1986844"/>
              <a:gd name="connsiteX27" fmla="*/ 1749777 w 6163733"/>
              <a:gd name="connsiteY27" fmla="*/ 1219200 h 1986844"/>
              <a:gd name="connsiteX28" fmla="*/ 1851377 w 6163733"/>
              <a:gd name="connsiteY28" fmla="*/ 1174044 h 1986844"/>
              <a:gd name="connsiteX29" fmla="*/ 1964266 w 6163733"/>
              <a:gd name="connsiteY29" fmla="*/ 1106311 h 1986844"/>
              <a:gd name="connsiteX30" fmla="*/ 2032000 w 6163733"/>
              <a:gd name="connsiteY30" fmla="*/ 1072444 h 1986844"/>
              <a:gd name="connsiteX31" fmla="*/ 2088444 w 6163733"/>
              <a:gd name="connsiteY31" fmla="*/ 1038578 h 1986844"/>
              <a:gd name="connsiteX32" fmla="*/ 2190044 w 6163733"/>
              <a:gd name="connsiteY32" fmla="*/ 993422 h 1986844"/>
              <a:gd name="connsiteX33" fmla="*/ 2269066 w 6163733"/>
              <a:gd name="connsiteY33" fmla="*/ 959555 h 1986844"/>
              <a:gd name="connsiteX34" fmla="*/ 2336800 w 6163733"/>
              <a:gd name="connsiteY34" fmla="*/ 948266 h 1986844"/>
              <a:gd name="connsiteX35" fmla="*/ 2506133 w 6163733"/>
              <a:gd name="connsiteY35" fmla="*/ 869244 h 1986844"/>
              <a:gd name="connsiteX36" fmla="*/ 2562577 w 6163733"/>
              <a:gd name="connsiteY36" fmla="*/ 857955 h 1986844"/>
              <a:gd name="connsiteX37" fmla="*/ 2664177 w 6163733"/>
              <a:gd name="connsiteY37" fmla="*/ 812800 h 1986844"/>
              <a:gd name="connsiteX38" fmla="*/ 2754489 w 6163733"/>
              <a:gd name="connsiteY38" fmla="*/ 790222 h 1986844"/>
              <a:gd name="connsiteX39" fmla="*/ 2788355 w 6163733"/>
              <a:gd name="connsiteY39" fmla="*/ 778933 h 1986844"/>
              <a:gd name="connsiteX40" fmla="*/ 2889955 w 6163733"/>
              <a:gd name="connsiteY40" fmla="*/ 756355 h 1986844"/>
              <a:gd name="connsiteX41" fmla="*/ 2980266 w 6163733"/>
              <a:gd name="connsiteY41" fmla="*/ 711200 h 1986844"/>
              <a:gd name="connsiteX42" fmla="*/ 3070577 w 6163733"/>
              <a:gd name="connsiteY42" fmla="*/ 699911 h 1986844"/>
              <a:gd name="connsiteX43" fmla="*/ 3115733 w 6163733"/>
              <a:gd name="connsiteY43" fmla="*/ 688622 h 1986844"/>
              <a:gd name="connsiteX44" fmla="*/ 3239911 w 6163733"/>
              <a:gd name="connsiteY44" fmla="*/ 677333 h 1986844"/>
              <a:gd name="connsiteX45" fmla="*/ 3476977 w 6163733"/>
              <a:gd name="connsiteY45" fmla="*/ 643466 h 1986844"/>
              <a:gd name="connsiteX46" fmla="*/ 3567289 w 6163733"/>
              <a:gd name="connsiteY46" fmla="*/ 620889 h 1986844"/>
              <a:gd name="connsiteX47" fmla="*/ 3612444 w 6163733"/>
              <a:gd name="connsiteY47" fmla="*/ 609600 h 1986844"/>
              <a:gd name="connsiteX48" fmla="*/ 3714044 w 6163733"/>
              <a:gd name="connsiteY48" fmla="*/ 587022 h 1986844"/>
              <a:gd name="connsiteX49" fmla="*/ 3804355 w 6163733"/>
              <a:gd name="connsiteY49" fmla="*/ 553155 h 1986844"/>
              <a:gd name="connsiteX50" fmla="*/ 3838222 w 6163733"/>
              <a:gd name="connsiteY50" fmla="*/ 541866 h 1986844"/>
              <a:gd name="connsiteX51" fmla="*/ 3973689 w 6163733"/>
              <a:gd name="connsiteY51" fmla="*/ 519289 h 1986844"/>
              <a:gd name="connsiteX52" fmla="*/ 4041422 w 6163733"/>
              <a:gd name="connsiteY52" fmla="*/ 508000 h 1986844"/>
              <a:gd name="connsiteX53" fmla="*/ 4154311 w 6163733"/>
              <a:gd name="connsiteY53" fmla="*/ 485422 h 1986844"/>
              <a:gd name="connsiteX54" fmla="*/ 4278489 w 6163733"/>
              <a:gd name="connsiteY54" fmla="*/ 474133 h 1986844"/>
              <a:gd name="connsiteX55" fmla="*/ 4402666 w 6163733"/>
              <a:gd name="connsiteY55" fmla="*/ 451555 h 1986844"/>
              <a:gd name="connsiteX56" fmla="*/ 4504266 w 6163733"/>
              <a:gd name="connsiteY56" fmla="*/ 417689 h 1986844"/>
              <a:gd name="connsiteX57" fmla="*/ 4538133 w 6163733"/>
              <a:gd name="connsiteY57" fmla="*/ 406400 h 1986844"/>
              <a:gd name="connsiteX58" fmla="*/ 4572000 w 6163733"/>
              <a:gd name="connsiteY58" fmla="*/ 395111 h 1986844"/>
              <a:gd name="connsiteX59" fmla="*/ 4662311 w 6163733"/>
              <a:gd name="connsiteY59" fmla="*/ 349955 h 1986844"/>
              <a:gd name="connsiteX60" fmla="*/ 4752622 w 6163733"/>
              <a:gd name="connsiteY60" fmla="*/ 327378 h 1986844"/>
              <a:gd name="connsiteX61" fmla="*/ 4797777 w 6163733"/>
              <a:gd name="connsiteY61" fmla="*/ 304800 h 1986844"/>
              <a:gd name="connsiteX62" fmla="*/ 4910666 w 6163733"/>
              <a:gd name="connsiteY62" fmla="*/ 270933 h 1986844"/>
              <a:gd name="connsiteX63" fmla="*/ 4944533 w 6163733"/>
              <a:gd name="connsiteY63" fmla="*/ 259644 h 1986844"/>
              <a:gd name="connsiteX64" fmla="*/ 5012266 w 6163733"/>
              <a:gd name="connsiteY64" fmla="*/ 248355 h 1986844"/>
              <a:gd name="connsiteX65" fmla="*/ 5046133 w 6163733"/>
              <a:gd name="connsiteY65" fmla="*/ 237066 h 1986844"/>
              <a:gd name="connsiteX66" fmla="*/ 5136444 w 6163733"/>
              <a:gd name="connsiteY66" fmla="*/ 225778 h 1986844"/>
              <a:gd name="connsiteX67" fmla="*/ 5204177 w 6163733"/>
              <a:gd name="connsiteY67" fmla="*/ 203200 h 1986844"/>
              <a:gd name="connsiteX68" fmla="*/ 5238044 w 6163733"/>
              <a:gd name="connsiteY68" fmla="*/ 191911 h 1986844"/>
              <a:gd name="connsiteX69" fmla="*/ 5283200 w 6163733"/>
              <a:gd name="connsiteY69" fmla="*/ 180622 h 1986844"/>
              <a:gd name="connsiteX70" fmla="*/ 5328355 w 6163733"/>
              <a:gd name="connsiteY70" fmla="*/ 158044 h 1986844"/>
              <a:gd name="connsiteX71" fmla="*/ 5396089 w 6163733"/>
              <a:gd name="connsiteY71" fmla="*/ 135466 h 1986844"/>
              <a:gd name="connsiteX72" fmla="*/ 5429955 w 6163733"/>
              <a:gd name="connsiteY72" fmla="*/ 112889 h 1986844"/>
              <a:gd name="connsiteX73" fmla="*/ 5497689 w 6163733"/>
              <a:gd name="connsiteY73" fmla="*/ 101600 h 1986844"/>
              <a:gd name="connsiteX74" fmla="*/ 5588000 w 6163733"/>
              <a:gd name="connsiteY74" fmla="*/ 79022 h 1986844"/>
              <a:gd name="connsiteX75" fmla="*/ 5655733 w 6163733"/>
              <a:gd name="connsiteY75" fmla="*/ 56444 h 1986844"/>
              <a:gd name="connsiteX76" fmla="*/ 5689600 w 6163733"/>
              <a:gd name="connsiteY76" fmla="*/ 45155 h 1986844"/>
              <a:gd name="connsiteX77" fmla="*/ 5825066 w 6163733"/>
              <a:gd name="connsiteY77" fmla="*/ 22578 h 1986844"/>
              <a:gd name="connsiteX78" fmla="*/ 5858933 w 6163733"/>
              <a:gd name="connsiteY78" fmla="*/ 11289 h 1986844"/>
              <a:gd name="connsiteX79" fmla="*/ 6163733 w 6163733"/>
              <a:gd name="connsiteY79" fmla="*/ 0 h 1986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6163733" h="1986844">
                <a:moveTo>
                  <a:pt x="0" y="1986844"/>
                </a:moveTo>
                <a:cubicBezTo>
                  <a:pt x="22578" y="1979318"/>
                  <a:pt x="44938" y="1971104"/>
                  <a:pt x="67733" y="1964266"/>
                </a:cubicBezTo>
                <a:cubicBezTo>
                  <a:pt x="82594" y="1959808"/>
                  <a:pt x="99980" y="1961584"/>
                  <a:pt x="112889" y="1952978"/>
                </a:cubicBezTo>
                <a:cubicBezTo>
                  <a:pt x="124178" y="1945452"/>
                  <a:pt x="123961" y="1926302"/>
                  <a:pt x="135466" y="1919111"/>
                </a:cubicBezTo>
                <a:cubicBezTo>
                  <a:pt x="155648" y="1906497"/>
                  <a:pt x="203200" y="1896533"/>
                  <a:pt x="203200" y="1896533"/>
                </a:cubicBezTo>
                <a:lnTo>
                  <a:pt x="293511" y="1828800"/>
                </a:lnTo>
                <a:cubicBezTo>
                  <a:pt x="308563" y="1817511"/>
                  <a:pt x="320817" y="1800883"/>
                  <a:pt x="338666" y="1794933"/>
                </a:cubicBezTo>
                <a:cubicBezTo>
                  <a:pt x="394937" y="1776176"/>
                  <a:pt x="400379" y="1772438"/>
                  <a:pt x="451555" y="1761066"/>
                </a:cubicBezTo>
                <a:cubicBezTo>
                  <a:pt x="515334" y="1746893"/>
                  <a:pt x="509646" y="1753635"/>
                  <a:pt x="575733" y="1727200"/>
                </a:cubicBezTo>
                <a:cubicBezTo>
                  <a:pt x="605686" y="1715219"/>
                  <a:pt x="651868" y="1686670"/>
                  <a:pt x="677333" y="1670755"/>
                </a:cubicBezTo>
                <a:cubicBezTo>
                  <a:pt x="688838" y="1663564"/>
                  <a:pt x="698729" y="1653522"/>
                  <a:pt x="711200" y="1648178"/>
                </a:cubicBezTo>
                <a:cubicBezTo>
                  <a:pt x="761825" y="1626482"/>
                  <a:pt x="746295" y="1647564"/>
                  <a:pt x="790222" y="1625600"/>
                </a:cubicBezTo>
                <a:cubicBezTo>
                  <a:pt x="809847" y="1615787"/>
                  <a:pt x="826294" y="1599882"/>
                  <a:pt x="846666" y="1591733"/>
                </a:cubicBezTo>
                <a:cubicBezTo>
                  <a:pt x="864481" y="1584607"/>
                  <a:pt x="884496" y="1585098"/>
                  <a:pt x="903111" y="1580444"/>
                </a:cubicBezTo>
                <a:cubicBezTo>
                  <a:pt x="914655" y="1577558"/>
                  <a:pt x="925536" y="1572424"/>
                  <a:pt x="936977" y="1569155"/>
                </a:cubicBezTo>
                <a:cubicBezTo>
                  <a:pt x="951895" y="1564893"/>
                  <a:pt x="967081" y="1561629"/>
                  <a:pt x="982133" y="1557866"/>
                </a:cubicBezTo>
                <a:cubicBezTo>
                  <a:pt x="1004711" y="1542814"/>
                  <a:pt x="1024124" y="1521292"/>
                  <a:pt x="1049866" y="1512711"/>
                </a:cubicBezTo>
                <a:lnTo>
                  <a:pt x="1151466" y="1478844"/>
                </a:lnTo>
                <a:cubicBezTo>
                  <a:pt x="1162755" y="1475081"/>
                  <a:pt x="1173789" y="1470441"/>
                  <a:pt x="1185333" y="1467555"/>
                </a:cubicBezTo>
                <a:cubicBezTo>
                  <a:pt x="1200385" y="1463792"/>
                  <a:pt x="1216167" y="1462233"/>
                  <a:pt x="1230489" y="1456266"/>
                </a:cubicBezTo>
                <a:cubicBezTo>
                  <a:pt x="1261557" y="1443321"/>
                  <a:pt x="1290696" y="1426163"/>
                  <a:pt x="1320800" y="1411111"/>
                </a:cubicBezTo>
                <a:cubicBezTo>
                  <a:pt x="1335852" y="1403585"/>
                  <a:pt x="1349990" y="1393855"/>
                  <a:pt x="1365955" y="1388533"/>
                </a:cubicBezTo>
                <a:cubicBezTo>
                  <a:pt x="1419046" y="1370836"/>
                  <a:pt x="1388773" y="1381663"/>
                  <a:pt x="1456266" y="1354666"/>
                </a:cubicBezTo>
                <a:cubicBezTo>
                  <a:pt x="1467555" y="1343377"/>
                  <a:pt x="1476849" y="1329656"/>
                  <a:pt x="1490133" y="1320800"/>
                </a:cubicBezTo>
                <a:cubicBezTo>
                  <a:pt x="1500034" y="1314199"/>
                  <a:pt x="1513063" y="1314199"/>
                  <a:pt x="1524000" y="1309511"/>
                </a:cubicBezTo>
                <a:cubicBezTo>
                  <a:pt x="1605792" y="1274457"/>
                  <a:pt x="1530448" y="1294674"/>
                  <a:pt x="1625600" y="1275644"/>
                </a:cubicBezTo>
                <a:cubicBezTo>
                  <a:pt x="1648178" y="1264355"/>
                  <a:pt x="1670353" y="1252223"/>
                  <a:pt x="1693333" y="1241778"/>
                </a:cubicBezTo>
                <a:cubicBezTo>
                  <a:pt x="1711781" y="1233393"/>
                  <a:pt x="1731652" y="1228262"/>
                  <a:pt x="1749777" y="1219200"/>
                </a:cubicBezTo>
                <a:cubicBezTo>
                  <a:pt x="1847424" y="1170376"/>
                  <a:pt x="1765209" y="1195587"/>
                  <a:pt x="1851377" y="1174044"/>
                </a:cubicBezTo>
                <a:cubicBezTo>
                  <a:pt x="1889007" y="1151466"/>
                  <a:pt x="1925016" y="1125936"/>
                  <a:pt x="1964266" y="1106311"/>
                </a:cubicBezTo>
                <a:cubicBezTo>
                  <a:pt x="1986844" y="1095022"/>
                  <a:pt x="2009839" y="1084532"/>
                  <a:pt x="2032000" y="1072444"/>
                </a:cubicBezTo>
                <a:cubicBezTo>
                  <a:pt x="2051262" y="1061937"/>
                  <a:pt x="2069264" y="1049234"/>
                  <a:pt x="2088444" y="1038578"/>
                </a:cubicBezTo>
                <a:cubicBezTo>
                  <a:pt x="2144025" y="1007700"/>
                  <a:pt x="2127246" y="1021332"/>
                  <a:pt x="2190044" y="993422"/>
                </a:cubicBezTo>
                <a:cubicBezTo>
                  <a:pt x="2224553" y="978085"/>
                  <a:pt x="2234289" y="967283"/>
                  <a:pt x="2269066" y="959555"/>
                </a:cubicBezTo>
                <a:cubicBezTo>
                  <a:pt x="2291410" y="954590"/>
                  <a:pt x="2314222" y="952029"/>
                  <a:pt x="2336800" y="948266"/>
                </a:cubicBezTo>
                <a:cubicBezTo>
                  <a:pt x="2391923" y="915192"/>
                  <a:pt x="2439504" y="882570"/>
                  <a:pt x="2506133" y="869244"/>
                </a:cubicBezTo>
                <a:lnTo>
                  <a:pt x="2562577" y="857955"/>
                </a:lnTo>
                <a:cubicBezTo>
                  <a:pt x="2597125" y="840682"/>
                  <a:pt x="2626707" y="824329"/>
                  <a:pt x="2664177" y="812800"/>
                </a:cubicBezTo>
                <a:cubicBezTo>
                  <a:pt x="2693835" y="803674"/>
                  <a:pt x="2724552" y="798387"/>
                  <a:pt x="2754489" y="790222"/>
                </a:cubicBezTo>
                <a:cubicBezTo>
                  <a:pt x="2765969" y="787091"/>
                  <a:pt x="2776811" y="781819"/>
                  <a:pt x="2788355" y="778933"/>
                </a:cubicBezTo>
                <a:cubicBezTo>
                  <a:pt x="2802649" y="775359"/>
                  <a:pt x="2872570" y="763599"/>
                  <a:pt x="2889955" y="756355"/>
                </a:cubicBezTo>
                <a:cubicBezTo>
                  <a:pt x="2921023" y="743410"/>
                  <a:pt x="2946869" y="715375"/>
                  <a:pt x="2980266" y="711200"/>
                </a:cubicBezTo>
                <a:cubicBezTo>
                  <a:pt x="3010370" y="707437"/>
                  <a:pt x="3040652" y="704899"/>
                  <a:pt x="3070577" y="699911"/>
                </a:cubicBezTo>
                <a:cubicBezTo>
                  <a:pt x="3085881" y="697360"/>
                  <a:pt x="3100354" y="690673"/>
                  <a:pt x="3115733" y="688622"/>
                </a:cubicBezTo>
                <a:cubicBezTo>
                  <a:pt x="3156932" y="683129"/>
                  <a:pt x="3198518" y="681096"/>
                  <a:pt x="3239911" y="677333"/>
                </a:cubicBezTo>
                <a:cubicBezTo>
                  <a:pt x="3377820" y="642855"/>
                  <a:pt x="3299283" y="657135"/>
                  <a:pt x="3476977" y="643466"/>
                </a:cubicBezTo>
                <a:lnTo>
                  <a:pt x="3567289" y="620889"/>
                </a:lnTo>
                <a:cubicBezTo>
                  <a:pt x="3582341" y="617126"/>
                  <a:pt x="3597299" y="612966"/>
                  <a:pt x="3612444" y="609600"/>
                </a:cubicBezTo>
                <a:lnTo>
                  <a:pt x="3714044" y="587022"/>
                </a:lnTo>
                <a:cubicBezTo>
                  <a:pt x="3769794" y="549855"/>
                  <a:pt x="3726237" y="572685"/>
                  <a:pt x="3804355" y="553155"/>
                </a:cubicBezTo>
                <a:cubicBezTo>
                  <a:pt x="3815899" y="550269"/>
                  <a:pt x="3826678" y="544752"/>
                  <a:pt x="3838222" y="541866"/>
                </a:cubicBezTo>
                <a:cubicBezTo>
                  <a:pt x="3885909" y="529945"/>
                  <a:pt x="3923999" y="526934"/>
                  <a:pt x="3973689" y="519289"/>
                </a:cubicBezTo>
                <a:cubicBezTo>
                  <a:pt x="3996312" y="515809"/>
                  <a:pt x="4018977" y="512489"/>
                  <a:pt x="4041422" y="508000"/>
                </a:cubicBezTo>
                <a:cubicBezTo>
                  <a:pt x="4116180" y="493048"/>
                  <a:pt x="4060361" y="496475"/>
                  <a:pt x="4154311" y="485422"/>
                </a:cubicBezTo>
                <a:cubicBezTo>
                  <a:pt x="4195590" y="480566"/>
                  <a:pt x="4237096" y="477896"/>
                  <a:pt x="4278489" y="474133"/>
                </a:cubicBezTo>
                <a:cubicBezTo>
                  <a:pt x="4386189" y="438232"/>
                  <a:pt x="4185683" y="502609"/>
                  <a:pt x="4402666" y="451555"/>
                </a:cubicBezTo>
                <a:cubicBezTo>
                  <a:pt x="4437416" y="443379"/>
                  <a:pt x="4470399" y="428978"/>
                  <a:pt x="4504266" y="417689"/>
                </a:cubicBezTo>
                <a:lnTo>
                  <a:pt x="4538133" y="406400"/>
                </a:lnTo>
                <a:cubicBezTo>
                  <a:pt x="4549422" y="402637"/>
                  <a:pt x="4561357" y="400433"/>
                  <a:pt x="4572000" y="395111"/>
                </a:cubicBezTo>
                <a:cubicBezTo>
                  <a:pt x="4602104" y="380059"/>
                  <a:pt x="4629308" y="356556"/>
                  <a:pt x="4662311" y="349955"/>
                </a:cubicBezTo>
                <a:cubicBezTo>
                  <a:pt x="4695431" y="343331"/>
                  <a:pt x="4722254" y="340393"/>
                  <a:pt x="4752622" y="327378"/>
                </a:cubicBezTo>
                <a:cubicBezTo>
                  <a:pt x="4768090" y="320749"/>
                  <a:pt x="4782152" y="311050"/>
                  <a:pt x="4797777" y="304800"/>
                </a:cubicBezTo>
                <a:cubicBezTo>
                  <a:pt x="4864841" y="277974"/>
                  <a:pt x="4852454" y="287565"/>
                  <a:pt x="4910666" y="270933"/>
                </a:cubicBezTo>
                <a:cubicBezTo>
                  <a:pt x="4922108" y="267664"/>
                  <a:pt x="4932917" y="262225"/>
                  <a:pt x="4944533" y="259644"/>
                </a:cubicBezTo>
                <a:cubicBezTo>
                  <a:pt x="4966877" y="254679"/>
                  <a:pt x="4989922" y="253320"/>
                  <a:pt x="5012266" y="248355"/>
                </a:cubicBezTo>
                <a:cubicBezTo>
                  <a:pt x="5023882" y="245774"/>
                  <a:pt x="5034425" y="239195"/>
                  <a:pt x="5046133" y="237066"/>
                </a:cubicBezTo>
                <a:cubicBezTo>
                  <a:pt x="5075982" y="231639"/>
                  <a:pt x="5106340" y="229541"/>
                  <a:pt x="5136444" y="225778"/>
                </a:cubicBezTo>
                <a:lnTo>
                  <a:pt x="5204177" y="203200"/>
                </a:lnTo>
                <a:cubicBezTo>
                  <a:pt x="5215466" y="199437"/>
                  <a:pt x="5226500" y="194797"/>
                  <a:pt x="5238044" y="191911"/>
                </a:cubicBezTo>
                <a:lnTo>
                  <a:pt x="5283200" y="180622"/>
                </a:lnTo>
                <a:cubicBezTo>
                  <a:pt x="5298252" y="173096"/>
                  <a:pt x="5312730" y="164294"/>
                  <a:pt x="5328355" y="158044"/>
                </a:cubicBezTo>
                <a:cubicBezTo>
                  <a:pt x="5350452" y="149205"/>
                  <a:pt x="5376287" y="148667"/>
                  <a:pt x="5396089" y="135466"/>
                </a:cubicBezTo>
                <a:cubicBezTo>
                  <a:pt x="5407378" y="127940"/>
                  <a:pt x="5417084" y="117179"/>
                  <a:pt x="5429955" y="112889"/>
                </a:cubicBezTo>
                <a:cubicBezTo>
                  <a:pt x="5451670" y="105651"/>
                  <a:pt x="5475111" y="105363"/>
                  <a:pt x="5497689" y="101600"/>
                </a:cubicBezTo>
                <a:cubicBezTo>
                  <a:pt x="5600442" y="67348"/>
                  <a:pt x="5438159" y="119888"/>
                  <a:pt x="5588000" y="79022"/>
                </a:cubicBezTo>
                <a:cubicBezTo>
                  <a:pt x="5610960" y="72760"/>
                  <a:pt x="5633155" y="63970"/>
                  <a:pt x="5655733" y="56444"/>
                </a:cubicBezTo>
                <a:cubicBezTo>
                  <a:pt x="5667022" y="52681"/>
                  <a:pt x="5677862" y="47111"/>
                  <a:pt x="5689600" y="45155"/>
                </a:cubicBezTo>
                <a:lnTo>
                  <a:pt x="5825066" y="22578"/>
                </a:lnTo>
                <a:cubicBezTo>
                  <a:pt x="5836355" y="18815"/>
                  <a:pt x="5847062" y="12108"/>
                  <a:pt x="5858933" y="11289"/>
                </a:cubicBezTo>
                <a:cubicBezTo>
                  <a:pt x="5960362" y="4294"/>
                  <a:pt x="6062063" y="0"/>
                  <a:pt x="6163733" y="0"/>
                </a:cubicBezTo>
              </a:path>
            </a:pathLst>
          </a:custGeom>
          <a:ln w="381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8" name="Picture 4"/>
          <p:cNvPicPr>
            <a:picLocks noGrp="1" noChangeAspect="1" noChangeArrowheads="1"/>
          </p:cNvPicPr>
          <p:nvPr>
            <p:ph idx="1"/>
          </p:nvPr>
        </p:nvPicPr>
        <p:blipFill>
          <a:blip r:embed="rId2"/>
          <a:srcRect/>
          <a:stretch>
            <a:fillRect/>
          </a:stretch>
        </p:blipFill>
        <p:spPr bwMode="auto">
          <a:xfrm>
            <a:off x="0" y="0"/>
            <a:ext cx="9144000" cy="6019799"/>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327</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Dr. K. Arifa banu,                                                                                             Assistant Professor of Zoology                                                                    Hajee Karutha Rowther Howdia College,                                  Uthamapalayam</vt:lpstr>
      <vt:lpstr>Tabulation</vt:lpstr>
      <vt:lpstr>Slide 3</vt:lpstr>
      <vt:lpstr>RAW DATA – UNPROCESSED DATA</vt:lpstr>
      <vt:lpstr>Discrete (ungrouped) Frequency Distribution</vt:lpstr>
      <vt:lpstr>Continuous frequency distribution (grouped frequency distribution)</vt:lpstr>
      <vt:lpstr>Tabulated data</vt:lpstr>
      <vt:lpstr>Problem&amp;Assignment</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Tabulation</dc:title>
  <dc:creator>GOD</dc:creator>
  <cp:lastModifiedBy>GOD</cp:lastModifiedBy>
  <cp:revision>25</cp:revision>
  <dcterms:created xsi:type="dcterms:W3CDTF">2006-08-16T00:00:00Z</dcterms:created>
  <dcterms:modified xsi:type="dcterms:W3CDTF">2020-10-19T14:48:35Z</dcterms:modified>
</cp:coreProperties>
</file>