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8" r:id="rId4"/>
    <p:sldId id="278" r:id="rId5"/>
    <p:sldId id="269" r:id="rId6"/>
    <p:sldId id="280" r:id="rId7"/>
    <p:sldId id="258" r:id="rId8"/>
    <p:sldId id="286" r:id="rId9"/>
    <p:sldId id="287" r:id="rId10"/>
    <p:sldId id="267" r:id="rId11"/>
    <p:sldId id="262" r:id="rId12"/>
    <p:sldId id="263" r:id="rId13"/>
    <p:sldId id="265" r:id="rId14"/>
    <p:sldId id="264" r:id="rId15"/>
    <p:sldId id="281" r:id="rId16"/>
    <p:sldId id="282" r:id="rId17"/>
    <p:sldId id="266" r:id="rId18"/>
    <p:sldId id="283" r:id="rId19"/>
    <p:sldId id="284" r:id="rId20"/>
    <p:sldId id="285" r:id="rId21"/>
    <p:sldId id="270" r:id="rId22"/>
    <p:sldId id="272" r:id="rId23"/>
    <p:sldId id="27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2D02C-2A45-4B8C-8130-B3D9F69BE202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32958-AC84-478F-B3EE-95E6AC5067DD}">
      <dgm:prSet phldrT="[Text]"/>
      <dgm:spPr/>
      <dgm:t>
        <a:bodyPr/>
        <a:lstStyle/>
        <a:p>
          <a:r>
            <a:rPr lang="en-US" dirty="0" smtClean="0"/>
            <a:t>FISH MIGRATION</a:t>
          </a:r>
          <a:endParaRPr lang="en-US" dirty="0"/>
        </a:p>
      </dgm:t>
    </dgm:pt>
    <dgm:pt modelId="{1D2827B0-0BAD-4BAA-9C1A-976A0F68AE79}" type="parTrans" cxnId="{33CED595-902F-4051-9354-0FECCF6577C5}">
      <dgm:prSet/>
      <dgm:spPr/>
      <dgm:t>
        <a:bodyPr/>
        <a:lstStyle/>
        <a:p>
          <a:endParaRPr lang="en-US"/>
        </a:p>
      </dgm:t>
    </dgm:pt>
    <dgm:pt modelId="{D2515439-9C0A-47D0-BD24-86F036B01685}" type="sibTrans" cxnId="{33CED595-902F-4051-9354-0FECCF6577C5}">
      <dgm:prSet/>
      <dgm:spPr/>
      <dgm:t>
        <a:bodyPr/>
        <a:lstStyle/>
        <a:p>
          <a:endParaRPr lang="en-US"/>
        </a:p>
      </dgm:t>
    </dgm:pt>
    <dgm:pt modelId="{A58A9E59-A6B8-42C1-A003-3F987EC9DE9C}" type="asst">
      <dgm:prSet phldrT="[Text]"/>
      <dgm:spPr/>
      <dgm:t>
        <a:bodyPr/>
        <a:lstStyle/>
        <a:p>
          <a:r>
            <a:rPr lang="en-US" dirty="0" smtClean="0"/>
            <a:t>ON THE BASIS OF HABITAT CHANGE</a:t>
          </a:r>
          <a:endParaRPr lang="en-US" dirty="0"/>
        </a:p>
      </dgm:t>
    </dgm:pt>
    <dgm:pt modelId="{A0C1B7BA-39F1-452E-9324-1A87E285258E}" type="parTrans" cxnId="{30C0A540-4F84-4BAC-92EE-58DDA3A1CB39}">
      <dgm:prSet/>
      <dgm:spPr/>
      <dgm:t>
        <a:bodyPr/>
        <a:lstStyle/>
        <a:p>
          <a:endParaRPr lang="en-US"/>
        </a:p>
      </dgm:t>
    </dgm:pt>
    <dgm:pt modelId="{8BE3DC94-AA9E-4737-9C02-AB7EF1C02FDD}" type="sibTrans" cxnId="{30C0A540-4F84-4BAC-92EE-58DDA3A1CB39}">
      <dgm:prSet/>
      <dgm:spPr/>
      <dgm:t>
        <a:bodyPr/>
        <a:lstStyle/>
        <a:p>
          <a:endParaRPr lang="en-US"/>
        </a:p>
      </dgm:t>
    </dgm:pt>
    <dgm:pt modelId="{AFDE3105-02EA-47E5-8B0D-A13B0B40BECB}">
      <dgm:prSet phldrT="[Text]"/>
      <dgm:spPr/>
      <dgm:t>
        <a:bodyPr/>
        <a:lstStyle/>
        <a:p>
          <a:r>
            <a:rPr lang="en-US" dirty="0" smtClean="0"/>
            <a:t>POTAMODROMOUS</a:t>
          </a:r>
          <a:endParaRPr lang="en-US" dirty="0"/>
        </a:p>
      </dgm:t>
    </dgm:pt>
    <dgm:pt modelId="{5B38D4D0-672A-4C41-8CDA-9287030AF52A}" type="parTrans" cxnId="{5B7BDB44-418E-4F11-8851-6DEEF9AF7269}">
      <dgm:prSet/>
      <dgm:spPr/>
      <dgm:t>
        <a:bodyPr/>
        <a:lstStyle/>
        <a:p>
          <a:endParaRPr lang="en-US"/>
        </a:p>
      </dgm:t>
    </dgm:pt>
    <dgm:pt modelId="{F79C878F-4004-4A75-87E6-45E78F66B35F}" type="sibTrans" cxnId="{5B7BDB44-418E-4F11-8851-6DEEF9AF7269}">
      <dgm:prSet/>
      <dgm:spPr/>
      <dgm:t>
        <a:bodyPr/>
        <a:lstStyle/>
        <a:p>
          <a:endParaRPr lang="en-US"/>
        </a:p>
      </dgm:t>
    </dgm:pt>
    <dgm:pt modelId="{E77A67C0-DE91-4BC6-AAA6-86D5DBCB3D74}">
      <dgm:prSet phldrT="[Text]"/>
      <dgm:spPr/>
      <dgm:t>
        <a:bodyPr/>
        <a:lstStyle/>
        <a:p>
          <a:r>
            <a:rPr lang="en-US" dirty="0" smtClean="0"/>
            <a:t>OCEANODROMOUS</a:t>
          </a:r>
          <a:endParaRPr lang="en-US" dirty="0"/>
        </a:p>
      </dgm:t>
    </dgm:pt>
    <dgm:pt modelId="{62F7DE43-CC72-440D-8EF3-FC92D52EB3A3}" type="parTrans" cxnId="{47FDB0AE-4F7A-4976-A2F5-30ABA68028A7}">
      <dgm:prSet/>
      <dgm:spPr/>
      <dgm:t>
        <a:bodyPr/>
        <a:lstStyle/>
        <a:p>
          <a:endParaRPr lang="en-US"/>
        </a:p>
      </dgm:t>
    </dgm:pt>
    <dgm:pt modelId="{62F568D5-B43D-45D5-86DF-892CF14D1A45}" type="sibTrans" cxnId="{47FDB0AE-4F7A-4976-A2F5-30ABA68028A7}">
      <dgm:prSet/>
      <dgm:spPr/>
      <dgm:t>
        <a:bodyPr/>
        <a:lstStyle/>
        <a:p>
          <a:endParaRPr lang="en-US"/>
        </a:p>
      </dgm:t>
    </dgm:pt>
    <dgm:pt modelId="{1CF58941-6D35-43EC-88EC-31F6F3720A76}">
      <dgm:prSet phldrT="[Text]"/>
      <dgm:spPr/>
      <dgm:t>
        <a:bodyPr/>
        <a:lstStyle/>
        <a:p>
          <a:r>
            <a:rPr lang="en-US" dirty="0" smtClean="0"/>
            <a:t>DIADROMOUS</a:t>
          </a:r>
          <a:endParaRPr lang="en-US" dirty="0"/>
        </a:p>
      </dgm:t>
    </dgm:pt>
    <dgm:pt modelId="{E7DCED66-591D-44C3-9B46-17D10B5C8A27}" type="parTrans" cxnId="{48C428FE-25FE-4344-89A0-33E64D8201B6}">
      <dgm:prSet/>
      <dgm:spPr/>
      <dgm:t>
        <a:bodyPr/>
        <a:lstStyle/>
        <a:p>
          <a:endParaRPr lang="en-US"/>
        </a:p>
      </dgm:t>
    </dgm:pt>
    <dgm:pt modelId="{5B1BBAD2-D39D-4609-A2BB-0ACA031A1E06}" type="sibTrans" cxnId="{48C428FE-25FE-4344-89A0-33E64D8201B6}">
      <dgm:prSet/>
      <dgm:spPr/>
      <dgm:t>
        <a:bodyPr/>
        <a:lstStyle/>
        <a:p>
          <a:endParaRPr lang="en-US"/>
        </a:p>
      </dgm:t>
    </dgm:pt>
    <dgm:pt modelId="{D92711F3-3ECD-49B5-8D14-C8E7897F5255}" type="pres">
      <dgm:prSet presAssocID="{A062D02C-2A45-4B8C-8130-B3D9F69BE2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FE4BCD-29F4-47DC-8B67-40614D161AA4}" type="pres">
      <dgm:prSet presAssocID="{96832958-AC84-478F-B3EE-95E6AC5067DD}" presName="hierRoot1" presStyleCnt="0">
        <dgm:presLayoutVars>
          <dgm:hierBranch val="init"/>
        </dgm:presLayoutVars>
      </dgm:prSet>
      <dgm:spPr/>
    </dgm:pt>
    <dgm:pt modelId="{E40B47D5-D5D0-49A1-BCA8-A733DACC6C1C}" type="pres">
      <dgm:prSet presAssocID="{96832958-AC84-478F-B3EE-95E6AC5067DD}" presName="rootComposite1" presStyleCnt="0"/>
      <dgm:spPr/>
    </dgm:pt>
    <dgm:pt modelId="{21BBC0E5-E9FE-4D5A-BE1E-4D1D24012FA3}" type="pres">
      <dgm:prSet presAssocID="{96832958-AC84-478F-B3EE-95E6AC5067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7EECB3-8AEA-483B-A0C0-492D55B7E419}" type="pres">
      <dgm:prSet presAssocID="{96832958-AC84-478F-B3EE-95E6AC5067D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8FF457-EEBE-4873-8F42-EF89D7EAEBAA}" type="pres">
      <dgm:prSet presAssocID="{96832958-AC84-478F-B3EE-95E6AC5067DD}" presName="hierChild2" presStyleCnt="0"/>
      <dgm:spPr/>
    </dgm:pt>
    <dgm:pt modelId="{133DC3CA-4BF0-435B-A295-3DC3E5990F7D}" type="pres">
      <dgm:prSet presAssocID="{5B38D4D0-672A-4C41-8CDA-9287030AF52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0F52B7D-50B5-4B29-9815-BBE0343832B0}" type="pres">
      <dgm:prSet presAssocID="{AFDE3105-02EA-47E5-8B0D-A13B0B40BECB}" presName="hierRoot2" presStyleCnt="0">
        <dgm:presLayoutVars>
          <dgm:hierBranch val="init"/>
        </dgm:presLayoutVars>
      </dgm:prSet>
      <dgm:spPr/>
    </dgm:pt>
    <dgm:pt modelId="{E507AAC2-E2F2-4F46-BC87-D71633AA78F1}" type="pres">
      <dgm:prSet presAssocID="{AFDE3105-02EA-47E5-8B0D-A13B0B40BECB}" presName="rootComposite" presStyleCnt="0"/>
      <dgm:spPr/>
    </dgm:pt>
    <dgm:pt modelId="{AC559874-ED10-4B99-89F8-063E6A078010}" type="pres">
      <dgm:prSet presAssocID="{AFDE3105-02EA-47E5-8B0D-A13B0B40BEC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EC4D9-9880-4AA5-94CB-4F03EBA94F6F}" type="pres">
      <dgm:prSet presAssocID="{AFDE3105-02EA-47E5-8B0D-A13B0B40BECB}" presName="rootConnector" presStyleLbl="node2" presStyleIdx="0" presStyleCnt="3"/>
      <dgm:spPr/>
      <dgm:t>
        <a:bodyPr/>
        <a:lstStyle/>
        <a:p>
          <a:endParaRPr lang="en-US"/>
        </a:p>
      </dgm:t>
    </dgm:pt>
    <dgm:pt modelId="{E88BB75E-2419-4DD1-9548-69D2A34ACC42}" type="pres">
      <dgm:prSet presAssocID="{AFDE3105-02EA-47E5-8B0D-A13B0B40BECB}" presName="hierChild4" presStyleCnt="0"/>
      <dgm:spPr/>
    </dgm:pt>
    <dgm:pt modelId="{FCF3B06E-4B26-4A06-AF1B-26A6D6E3F4B8}" type="pres">
      <dgm:prSet presAssocID="{AFDE3105-02EA-47E5-8B0D-A13B0B40BECB}" presName="hierChild5" presStyleCnt="0"/>
      <dgm:spPr/>
    </dgm:pt>
    <dgm:pt modelId="{B7FEA7F7-33B9-4FEA-92EC-39567AD591AC}" type="pres">
      <dgm:prSet presAssocID="{62F7DE43-CC72-440D-8EF3-FC92D52EB3A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FF2D1C9-405A-4A4D-A0F8-B65915F2F161}" type="pres">
      <dgm:prSet presAssocID="{E77A67C0-DE91-4BC6-AAA6-86D5DBCB3D74}" presName="hierRoot2" presStyleCnt="0">
        <dgm:presLayoutVars>
          <dgm:hierBranch val="init"/>
        </dgm:presLayoutVars>
      </dgm:prSet>
      <dgm:spPr/>
    </dgm:pt>
    <dgm:pt modelId="{9D07D806-A0FA-495E-AFE7-A6C3378A18C3}" type="pres">
      <dgm:prSet presAssocID="{E77A67C0-DE91-4BC6-AAA6-86D5DBCB3D74}" presName="rootComposite" presStyleCnt="0"/>
      <dgm:spPr/>
    </dgm:pt>
    <dgm:pt modelId="{7C0C97C4-CC2C-4576-9670-53DF6F22B4F7}" type="pres">
      <dgm:prSet presAssocID="{E77A67C0-DE91-4BC6-AAA6-86D5DBCB3D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74709-BC01-4606-8BFC-D87120168208}" type="pres">
      <dgm:prSet presAssocID="{E77A67C0-DE91-4BC6-AAA6-86D5DBCB3D74}" presName="rootConnector" presStyleLbl="node2" presStyleIdx="1" presStyleCnt="3"/>
      <dgm:spPr/>
      <dgm:t>
        <a:bodyPr/>
        <a:lstStyle/>
        <a:p>
          <a:endParaRPr lang="en-US"/>
        </a:p>
      </dgm:t>
    </dgm:pt>
    <dgm:pt modelId="{AD8F4ED6-252F-4D39-B1BE-052981106F7D}" type="pres">
      <dgm:prSet presAssocID="{E77A67C0-DE91-4BC6-AAA6-86D5DBCB3D74}" presName="hierChild4" presStyleCnt="0"/>
      <dgm:spPr/>
    </dgm:pt>
    <dgm:pt modelId="{D144EA1C-91AD-4F6C-879E-82467E59D63A}" type="pres">
      <dgm:prSet presAssocID="{E77A67C0-DE91-4BC6-AAA6-86D5DBCB3D74}" presName="hierChild5" presStyleCnt="0"/>
      <dgm:spPr/>
    </dgm:pt>
    <dgm:pt modelId="{A7B1CB4A-45C3-4514-BBC4-12D94C6EF056}" type="pres">
      <dgm:prSet presAssocID="{E7DCED66-591D-44C3-9B46-17D10B5C8A2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BB12BA2-B3E2-4E8C-95D1-405FBD8CD4F1}" type="pres">
      <dgm:prSet presAssocID="{1CF58941-6D35-43EC-88EC-31F6F3720A76}" presName="hierRoot2" presStyleCnt="0">
        <dgm:presLayoutVars>
          <dgm:hierBranch val="init"/>
        </dgm:presLayoutVars>
      </dgm:prSet>
      <dgm:spPr/>
    </dgm:pt>
    <dgm:pt modelId="{77055986-1B0C-4A94-BD02-B0F716CD522E}" type="pres">
      <dgm:prSet presAssocID="{1CF58941-6D35-43EC-88EC-31F6F3720A76}" presName="rootComposite" presStyleCnt="0"/>
      <dgm:spPr/>
    </dgm:pt>
    <dgm:pt modelId="{250BE7C7-BE04-4F26-B2E5-3B8E61CC85CA}" type="pres">
      <dgm:prSet presAssocID="{1CF58941-6D35-43EC-88EC-31F6F3720A7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17D7D-0745-46DF-BC3C-B7441D863939}" type="pres">
      <dgm:prSet presAssocID="{1CF58941-6D35-43EC-88EC-31F6F3720A76}" presName="rootConnector" presStyleLbl="node2" presStyleIdx="2" presStyleCnt="3"/>
      <dgm:spPr/>
      <dgm:t>
        <a:bodyPr/>
        <a:lstStyle/>
        <a:p>
          <a:endParaRPr lang="en-US"/>
        </a:p>
      </dgm:t>
    </dgm:pt>
    <dgm:pt modelId="{7E2C79CD-A705-40D2-9195-4EB32CBD060A}" type="pres">
      <dgm:prSet presAssocID="{1CF58941-6D35-43EC-88EC-31F6F3720A76}" presName="hierChild4" presStyleCnt="0"/>
      <dgm:spPr/>
    </dgm:pt>
    <dgm:pt modelId="{ABE726B8-7E41-4C41-8193-C9BAE2D39904}" type="pres">
      <dgm:prSet presAssocID="{1CF58941-6D35-43EC-88EC-31F6F3720A76}" presName="hierChild5" presStyleCnt="0"/>
      <dgm:spPr/>
    </dgm:pt>
    <dgm:pt modelId="{88E59E13-B265-489E-A240-DB84A78F1611}" type="pres">
      <dgm:prSet presAssocID="{96832958-AC84-478F-B3EE-95E6AC5067DD}" presName="hierChild3" presStyleCnt="0"/>
      <dgm:spPr/>
    </dgm:pt>
    <dgm:pt modelId="{392C1EBB-70FA-4E5F-91EE-0B9A05D55ED7}" type="pres">
      <dgm:prSet presAssocID="{A0C1B7BA-39F1-452E-9324-1A87E285258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3CAB04E3-1CA2-408D-9BAA-E911B6759AFE}" type="pres">
      <dgm:prSet presAssocID="{A58A9E59-A6B8-42C1-A003-3F987EC9DE9C}" presName="hierRoot3" presStyleCnt="0">
        <dgm:presLayoutVars>
          <dgm:hierBranch val="init"/>
        </dgm:presLayoutVars>
      </dgm:prSet>
      <dgm:spPr/>
    </dgm:pt>
    <dgm:pt modelId="{79B469D6-46B9-45EE-B155-CE32993C1C57}" type="pres">
      <dgm:prSet presAssocID="{A58A9E59-A6B8-42C1-A003-3F987EC9DE9C}" presName="rootComposite3" presStyleCnt="0"/>
      <dgm:spPr/>
    </dgm:pt>
    <dgm:pt modelId="{509D2B82-C392-4C03-9AF2-7E398668FA89}" type="pres">
      <dgm:prSet presAssocID="{A58A9E59-A6B8-42C1-A003-3F987EC9DE9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6B9B5-3A70-4153-A2F8-9FEF68C17951}" type="pres">
      <dgm:prSet presAssocID="{A58A9E59-A6B8-42C1-A003-3F987EC9DE9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C61CEA4-0C34-4C2D-A455-DB8CA922E9A0}" type="pres">
      <dgm:prSet presAssocID="{A58A9E59-A6B8-42C1-A003-3F987EC9DE9C}" presName="hierChild6" presStyleCnt="0"/>
      <dgm:spPr/>
    </dgm:pt>
    <dgm:pt modelId="{FB1A1B93-9853-4B85-B343-9D05D5461DF1}" type="pres">
      <dgm:prSet presAssocID="{A58A9E59-A6B8-42C1-A003-3F987EC9DE9C}" presName="hierChild7" presStyleCnt="0"/>
      <dgm:spPr/>
    </dgm:pt>
  </dgm:ptLst>
  <dgm:cxnLst>
    <dgm:cxn modelId="{6195678F-5F19-428C-9760-954DE6936796}" type="presOf" srcId="{A062D02C-2A45-4B8C-8130-B3D9F69BE202}" destId="{D92711F3-3ECD-49B5-8D14-C8E7897F5255}" srcOrd="0" destOrd="0" presId="urn:microsoft.com/office/officeart/2005/8/layout/orgChart1"/>
    <dgm:cxn modelId="{E8AF5A23-D5F7-467E-9976-82B3DD9CD680}" type="presOf" srcId="{1CF58941-6D35-43EC-88EC-31F6F3720A76}" destId="{250BE7C7-BE04-4F26-B2E5-3B8E61CC85CA}" srcOrd="0" destOrd="0" presId="urn:microsoft.com/office/officeart/2005/8/layout/orgChart1"/>
    <dgm:cxn modelId="{30C0A540-4F84-4BAC-92EE-58DDA3A1CB39}" srcId="{96832958-AC84-478F-B3EE-95E6AC5067DD}" destId="{A58A9E59-A6B8-42C1-A003-3F987EC9DE9C}" srcOrd="0" destOrd="0" parTransId="{A0C1B7BA-39F1-452E-9324-1A87E285258E}" sibTransId="{8BE3DC94-AA9E-4737-9C02-AB7EF1C02FDD}"/>
    <dgm:cxn modelId="{5B7BDB44-418E-4F11-8851-6DEEF9AF7269}" srcId="{96832958-AC84-478F-B3EE-95E6AC5067DD}" destId="{AFDE3105-02EA-47E5-8B0D-A13B0B40BECB}" srcOrd="1" destOrd="0" parTransId="{5B38D4D0-672A-4C41-8CDA-9287030AF52A}" sibTransId="{F79C878F-4004-4A75-87E6-45E78F66B35F}"/>
    <dgm:cxn modelId="{2FA6F35F-7D79-403C-9A17-00610A53405B}" type="presOf" srcId="{E77A67C0-DE91-4BC6-AAA6-86D5DBCB3D74}" destId="{7C0C97C4-CC2C-4576-9670-53DF6F22B4F7}" srcOrd="0" destOrd="0" presId="urn:microsoft.com/office/officeart/2005/8/layout/orgChart1"/>
    <dgm:cxn modelId="{ABD3DB09-E715-45F0-82B9-D93C781F898B}" type="presOf" srcId="{AFDE3105-02EA-47E5-8B0D-A13B0B40BECB}" destId="{AC559874-ED10-4B99-89F8-063E6A078010}" srcOrd="0" destOrd="0" presId="urn:microsoft.com/office/officeart/2005/8/layout/orgChart1"/>
    <dgm:cxn modelId="{5CA63DD9-AB7A-4139-8C32-C9850C65FB56}" type="presOf" srcId="{5B38D4D0-672A-4C41-8CDA-9287030AF52A}" destId="{133DC3CA-4BF0-435B-A295-3DC3E5990F7D}" srcOrd="0" destOrd="0" presId="urn:microsoft.com/office/officeart/2005/8/layout/orgChart1"/>
    <dgm:cxn modelId="{48C428FE-25FE-4344-89A0-33E64D8201B6}" srcId="{96832958-AC84-478F-B3EE-95E6AC5067DD}" destId="{1CF58941-6D35-43EC-88EC-31F6F3720A76}" srcOrd="3" destOrd="0" parTransId="{E7DCED66-591D-44C3-9B46-17D10B5C8A27}" sibTransId="{5B1BBAD2-D39D-4609-A2BB-0ACA031A1E06}"/>
    <dgm:cxn modelId="{D3FB7DBC-1F5A-4F0E-A17C-FD9CC65DFBE3}" type="presOf" srcId="{A58A9E59-A6B8-42C1-A003-3F987EC9DE9C}" destId="{509D2B82-C392-4C03-9AF2-7E398668FA89}" srcOrd="0" destOrd="0" presId="urn:microsoft.com/office/officeart/2005/8/layout/orgChart1"/>
    <dgm:cxn modelId="{5BBA5651-A2B8-43B0-AA81-8370BA6B12B1}" type="presOf" srcId="{96832958-AC84-478F-B3EE-95E6AC5067DD}" destId="{21BBC0E5-E9FE-4D5A-BE1E-4D1D24012FA3}" srcOrd="0" destOrd="0" presId="urn:microsoft.com/office/officeart/2005/8/layout/orgChart1"/>
    <dgm:cxn modelId="{C23665B7-B047-4D3D-8AD6-B58B42C1F3C8}" type="presOf" srcId="{E77A67C0-DE91-4BC6-AAA6-86D5DBCB3D74}" destId="{D8374709-BC01-4606-8BFC-D87120168208}" srcOrd="1" destOrd="0" presId="urn:microsoft.com/office/officeart/2005/8/layout/orgChart1"/>
    <dgm:cxn modelId="{33CED595-902F-4051-9354-0FECCF6577C5}" srcId="{A062D02C-2A45-4B8C-8130-B3D9F69BE202}" destId="{96832958-AC84-478F-B3EE-95E6AC5067DD}" srcOrd="0" destOrd="0" parTransId="{1D2827B0-0BAD-4BAA-9C1A-976A0F68AE79}" sibTransId="{D2515439-9C0A-47D0-BD24-86F036B01685}"/>
    <dgm:cxn modelId="{75442F87-0607-44A9-BB70-2A26A0BF44C7}" type="presOf" srcId="{E7DCED66-591D-44C3-9B46-17D10B5C8A27}" destId="{A7B1CB4A-45C3-4514-BBC4-12D94C6EF056}" srcOrd="0" destOrd="0" presId="urn:microsoft.com/office/officeart/2005/8/layout/orgChart1"/>
    <dgm:cxn modelId="{76551B0E-A62C-4663-9FD2-108FE6561F98}" type="presOf" srcId="{96832958-AC84-478F-B3EE-95E6AC5067DD}" destId="{3C7EECB3-8AEA-483B-A0C0-492D55B7E419}" srcOrd="1" destOrd="0" presId="urn:microsoft.com/office/officeart/2005/8/layout/orgChart1"/>
    <dgm:cxn modelId="{2DD29E2B-7647-424B-8A40-09118F36A6DF}" type="presOf" srcId="{A0C1B7BA-39F1-452E-9324-1A87E285258E}" destId="{392C1EBB-70FA-4E5F-91EE-0B9A05D55ED7}" srcOrd="0" destOrd="0" presId="urn:microsoft.com/office/officeart/2005/8/layout/orgChart1"/>
    <dgm:cxn modelId="{C27BAB2E-7199-4CF0-8611-83DF236328DA}" type="presOf" srcId="{A58A9E59-A6B8-42C1-A003-3F987EC9DE9C}" destId="{6886B9B5-3A70-4153-A2F8-9FEF68C17951}" srcOrd="1" destOrd="0" presId="urn:microsoft.com/office/officeart/2005/8/layout/orgChart1"/>
    <dgm:cxn modelId="{61F1C084-CEDD-40FF-86AE-6BC8CC6F52C6}" type="presOf" srcId="{62F7DE43-CC72-440D-8EF3-FC92D52EB3A3}" destId="{B7FEA7F7-33B9-4FEA-92EC-39567AD591AC}" srcOrd="0" destOrd="0" presId="urn:microsoft.com/office/officeart/2005/8/layout/orgChart1"/>
    <dgm:cxn modelId="{8DCC8E3C-5367-41D6-9171-1CB7ED5E6BB6}" type="presOf" srcId="{AFDE3105-02EA-47E5-8B0D-A13B0B40BECB}" destId="{59AEC4D9-9880-4AA5-94CB-4F03EBA94F6F}" srcOrd="1" destOrd="0" presId="urn:microsoft.com/office/officeart/2005/8/layout/orgChart1"/>
    <dgm:cxn modelId="{EC1B9F3D-E1A6-4CDC-87F3-7097FB4016EA}" type="presOf" srcId="{1CF58941-6D35-43EC-88EC-31F6F3720A76}" destId="{5A317D7D-0745-46DF-BC3C-B7441D863939}" srcOrd="1" destOrd="0" presId="urn:microsoft.com/office/officeart/2005/8/layout/orgChart1"/>
    <dgm:cxn modelId="{47FDB0AE-4F7A-4976-A2F5-30ABA68028A7}" srcId="{96832958-AC84-478F-B3EE-95E6AC5067DD}" destId="{E77A67C0-DE91-4BC6-AAA6-86D5DBCB3D74}" srcOrd="2" destOrd="0" parTransId="{62F7DE43-CC72-440D-8EF3-FC92D52EB3A3}" sibTransId="{62F568D5-B43D-45D5-86DF-892CF14D1A45}"/>
    <dgm:cxn modelId="{DF185DA6-D518-4FFE-AF9C-1F6B3C5A17CF}" type="presParOf" srcId="{D92711F3-3ECD-49B5-8D14-C8E7897F5255}" destId="{E9FE4BCD-29F4-47DC-8B67-40614D161AA4}" srcOrd="0" destOrd="0" presId="urn:microsoft.com/office/officeart/2005/8/layout/orgChart1"/>
    <dgm:cxn modelId="{D99CC9EB-4283-4E74-9CE9-1CA7D17D2430}" type="presParOf" srcId="{E9FE4BCD-29F4-47DC-8B67-40614D161AA4}" destId="{E40B47D5-D5D0-49A1-BCA8-A733DACC6C1C}" srcOrd="0" destOrd="0" presId="urn:microsoft.com/office/officeart/2005/8/layout/orgChart1"/>
    <dgm:cxn modelId="{0633BB58-1A92-4A3D-847E-65C333F565FA}" type="presParOf" srcId="{E40B47D5-D5D0-49A1-BCA8-A733DACC6C1C}" destId="{21BBC0E5-E9FE-4D5A-BE1E-4D1D24012FA3}" srcOrd="0" destOrd="0" presId="urn:microsoft.com/office/officeart/2005/8/layout/orgChart1"/>
    <dgm:cxn modelId="{2FC4981E-AB9E-4DDD-ADE2-BA50E8CC78FD}" type="presParOf" srcId="{E40B47D5-D5D0-49A1-BCA8-A733DACC6C1C}" destId="{3C7EECB3-8AEA-483B-A0C0-492D55B7E419}" srcOrd="1" destOrd="0" presId="urn:microsoft.com/office/officeart/2005/8/layout/orgChart1"/>
    <dgm:cxn modelId="{C87102DC-2CDD-4B05-9FC3-531F77C40396}" type="presParOf" srcId="{E9FE4BCD-29F4-47DC-8B67-40614D161AA4}" destId="{C78FF457-EEBE-4873-8F42-EF89D7EAEBAA}" srcOrd="1" destOrd="0" presId="urn:microsoft.com/office/officeart/2005/8/layout/orgChart1"/>
    <dgm:cxn modelId="{543D9974-FC08-4258-8C7B-181A39DE6716}" type="presParOf" srcId="{C78FF457-EEBE-4873-8F42-EF89D7EAEBAA}" destId="{133DC3CA-4BF0-435B-A295-3DC3E5990F7D}" srcOrd="0" destOrd="0" presId="urn:microsoft.com/office/officeart/2005/8/layout/orgChart1"/>
    <dgm:cxn modelId="{180B9317-07BD-49DB-8F7F-DA740B3FCCA1}" type="presParOf" srcId="{C78FF457-EEBE-4873-8F42-EF89D7EAEBAA}" destId="{80F52B7D-50B5-4B29-9815-BBE0343832B0}" srcOrd="1" destOrd="0" presId="urn:microsoft.com/office/officeart/2005/8/layout/orgChart1"/>
    <dgm:cxn modelId="{85EB7735-DDBC-4DC8-8063-B79D932CAAA8}" type="presParOf" srcId="{80F52B7D-50B5-4B29-9815-BBE0343832B0}" destId="{E507AAC2-E2F2-4F46-BC87-D71633AA78F1}" srcOrd="0" destOrd="0" presId="urn:microsoft.com/office/officeart/2005/8/layout/orgChart1"/>
    <dgm:cxn modelId="{E11CCB51-462E-4B52-BA9D-F6A46E5A9DF0}" type="presParOf" srcId="{E507AAC2-E2F2-4F46-BC87-D71633AA78F1}" destId="{AC559874-ED10-4B99-89F8-063E6A078010}" srcOrd="0" destOrd="0" presId="urn:microsoft.com/office/officeart/2005/8/layout/orgChart1"/>
    <dgm:cxn modelId="{25BAE78C-8DEF-49BC-9443-4FC6A22B87BF}" type="presParOf" srcId="{E507AAC2-E2F2-4F46-BC87-D71633AA78F1}" destId="{59AEC4D9-9880-4AA5-94CB-4F03EBA94F6F}" srcOrd="1" destOrd="0" presId="urn:microsoft.com/office/officeart/2005/8/layout/orgChart1"/>
    <dgm:cxn modelId="{CBDDCB1F-4420-4069-9F91-F423E1835F10}" type="presParOf" srcId="{80F52B7D-50B5-4B29-9815-BBE0343832B0}" destId="{E88BB75E-2419-4DD1-9548-69D2A34ACC42}" srcOrd="1" destOrd="0" presId="urn:microsoft.com/office/officeart/2005/8/layout/orgChart1"/>
    <dgm:cxn modelId="{D8B64E97-1B59-4BC3-8A04-70F869C486B8}" type="presParOf" srcId="{80F52B7D-50B5-4B29-9815-BBE0343832B0}" destId="{FCF3B06E-4B26-4A06-AF1B-26A6D6E3F4B8}" srcOrd="2" destOrd="0" presId="urn:microsoft.com/office/officeart/2005/8/layout/orgChart1"/>
    <dgm:cxn modelId="{834BA580-5987-474C-B56C-7D0D35232EDE}" type="presParOf" srcId="{C78FF457-EEBE-4873-8F42-EF89D7EAEBAA}" destId="{B7FEA7F7-33B9-4FEA-92EC-39567AD591AC}" srcOrd="2" destOrd="0" presId="urn:microsoft.com/office/officeart/2005/8/layout/orgChart1"/>
    <dgm:cxn modelId="{F2CF7F5B-8E17-402C-84FA-2651E08AC82C}" type="presParOf" srcId="{C78FF457-EEBE-4873-8F42-EF89D7EAEBAA}" destId="{AFF2D1C9-405A-4A4D-A0F8-B65915F2F161}" srcOrd="3" destOrd="0" presId="urn:microsoft.com/office/officeart/2005/8/layout/orgChart1"/>
    <dgm:cxn modelId="{955F2223-6AD2-4776-A05D-CC638083FCD6}" type="presParOf" srcId="{AFF2D1C9-405A-4A4D-A0F8-B65915F2F161}" destId="{9D07D806-A0FA-495E-AFE7-A6C3378A18C3}" srcOrd="0" destOrd="0" presId="urn:microsoft.com/office/officeart/2005/8/layout/orgChart1"/>
    <dgm:cxn modelId="{60382A79-2FB1-4602-823F-B0C6027DA4B6}" type="presParOf" srcId="{9D07D806-A0FA-495E-AFE7-A6C3378A18C3}" destId="{7C0C97C4-CC2C-4576-9670-53DF6F22B4F7}" srcOrd="0" destOrd="0" presId="urn:microsoft.com/office/officeart/2005/8/layout/orgChart1"/>
    <dgm:cxn modelId="{2C9CE343-AE28-45C2-81A7-8244CB77EAF7}" type="presParOf" srcId="{9D07D806-A0FA-495E-AFE7-A6C3378A18C3}" destId="{D8374709-BC01-4606-8BFC-D87120168208}" srcOrd="1" destOrd="0" presId="urn:microsoft.com/office/officeart/2005/8/layout/orgChart1"/>
    <dgm:cxn modelId="{51F0D6C2-2951-412C-9DEC-6BA071EEFA93}" type="presParOf" srcId="{AFF2D1C9-405A-4A4D-A0F8-B65915F2F161}" destId="{AD8F4ED6-252F-4D39-B1BE-052981106F7D}" srcOrd="1" destOrd="0" presId="urn:microsoft.com/office/officeart/2005/8/layout/orgChart1"/>
    <dgm:cxn modelId="{8C9E07D9-4C89-4FD5-9B69-74FD29132311}" type="presParOf" srcId="{AFF2D1C9-405A-4A4D-A0F8-B65915F2F161}" destId="{D144EA1C-91AD-4F6C-879E-82467E59D63A}" srcOrd="2" destOrd="0" presId="urn:microsoft.com/office/officeart/2005/8/layout/orgChart1"/>
    <dgm:cxn modelId="{2EB8BBD0-CFA0-44E6-AEE4-4807D5A8000D}" type="presParOf" srcId="{C78FF457-EEBE-4873-8F42-EF89D7EAEBAA}" destId="{A7B1CB4A-45C3-4514-BBC4-12D94C6EF056}" srcOrd="4" destOrd="0" presId="urn:microsoft.com/office/officeart/2005/8/layout/orgChart1"/>
    <dgm:cxn modelId="{9F402BCC-1441-41A1-8C12-D6947CEE5282}" type="presParOf" srcId="{C78FF457-EEBE-4873-8F42-EF89D7EAEBAA}" destId="{ABB12BA2-B3E2-4E8C-95D1-405FBD8CD4F1}" srcOrd="5" destOrd="0" presId="urn:microsoft.com/office/officeart/2005/8/layout/orgChart1"/>
    <dgm:cxn modelId="{DB570408-B0FF-4CF7-AA0C-4FC734108E1C}" type="presParOf" srcId="{ABB12BA2-B3E2-4E8C-95D1-405FBD8CD4F1}" destId="{77055986-1B0C-4A94-BD02-B0F716CD522E}" srcOrd="0" destOrd="0" presId="urn:microsoft.com/office/officeart/2005/8/layout/orgChart1"/>
    <dgm:cxn modelId="{BD6820FC-7715-4A22-B089-D57C653B9EC0}" type="presParOf" srcId="{77055986-1B0C-4A94-BD02-B0F716CD522E}" destId="{250BE7C7-BE04-4F26-B2E5-3B8E61CC85CA}" srcOrd="0" destOrd="0" presId="urn:microsoft.com/office/officeart/2005/8/layout/orgChart1"/>
    <dgm:cxn modelId="{9F20252E-27FE-48BE-A022-E3E66EAA68DD}" type="presParOf" srcId="{77055986-1B0C-4A94-BD02-B0F716CD522E}" destId="{5A317D7D-0745-46DF-BC3C-B7441D863939}" srcOrd="1" destOrd="0" presId="urn:microsoft.com/office/officeart/2005/8/layout/orgChart1"/>
    <dgm:cxn modelId="{0E3363D0-EB90-4677-A1C7-B3D497A9D612}" type="presParOf" srcId="{ABB12BA2-B3E2-4E8C-95D1-405FBD8CD4F1}" destId="{7E2C79CD-A705-40D2-9195-4EB32CBD060A}" srcOrd="1" destOrd="0" presId="urn:microsoft.com/office/officeart/2005/8/layout/orgChart1"/>
    <dgm:cxn modelId="{1D870619-03AA-4A2C-9822-59E04CD6CC6D}" type="presParOf" srcId="{ABB12BA2-B3E2-4E8C-95D1-405FBD8CD4F1}" destId="{ABE726B8-7E41-4C41-8193-C9BAE2D39904}" srcOrd="2" destOrd="0" presId="urn:microsoft.com/office/officeart/2005/8/layout/orgChart1"/>
    <dgm:cxn modelId="{DAA58688-043E-4AA9-9C3C-9A977BD7A2EF}" type="presParOf" srcId="{E9FE4BCD-29F4-47DC-8B67-40614D161AA4}" destId="{88E59E13-B265-489E-A240-DB84A78F1611}" srcOrd="2" destOrd="0" presId="urn:microsoft.com/office/officeart/2005/8/layout/orgChart1"/>
    <dgm:cxn modelId="{317AD130-C5E3-4F4D-933B-F9DD1B09D886}" type="presParOf" srcId="{88E59E13-B265-489E-A240-DB84A78F1611}" destId="{392C1EBB-70FA-4E5F-91EE-0B9A05D55ED7}" srcOrd="0" destOrd="0" presId="urn:microsoft.com/office/officeart/2005/8/layout/orgChart1"/>
    <dgm:cxn modelId="{FE0BDC2B-2260-4E38-9498-89398783478C}" type="presParOf" srcId="{88E59E13-B265-489E-A240-DB84A78F1611}" destId="{3CAB04E3-1CA2-408D-9BAA-E911B6759AFE}" srcOrd="1" destOrd="0" presId="urn:microsoft.com/office/officeart/2005/8/layout/orgChart1"/>
    <dgm:cxn modelId="{BC62F274-19C7-4FAE-A5B2-94CDABDAF727}" type="presParOf" srcId="{3CAB04E3-1CA2-408D-9BAA-E911B6759AFE}" destId="{79B469D6-46B9-45EE-B155-CE32993C1C57}" srcOrd="0" destOrd="0" presId="urn:microsoft.com/office/officeart/2005/8/layout/orgChart1"/>
    <dgm:cxn modelId="{2C0DD578-595A-4FB0-967B-EF4E9D919B2D}" type="presParOf" srcId="{79B469D6-46B9-45EE-B155-CE32993C1C57}" destId="{509D2B82-C392-4C03-9AF2-7E398668FA89}" srcOrd="0" destOrd="0" presId="urn:microsoft.com/office/officeart/2005/8/layout/orgChart1"/>
    <dgm:cxn modelId="{020E683C-A690-43EC-819B-28A1F677778C}" type="presParOf" srcId="{79B469D6-46B9-45EE-B155-CE32993C1C57}" destId="{6886B9B5-3A70-4153-A2F8-9FEF68C17951}" srcOrd="1" destOrd="0" presId="urn:microsoft.com/office/officeart/2005/8/layout/orgChart1"/>
    <dgm:cxn modelId="{A68363A3-F0AC-4240-B0BF-A83CF14EC1E1}" type="presParOf" srcId="{3CAB04E3-1CA2-408D-9BAA-E911B6759AFE}" destId="{DC61CEA4-0C34-4C2D-A455-DB8CA922E9A0}" srcOrd="1" destOrd="0" presId="urn:microsoft.com/office/officeart/2005/8/layout/orgChart1"/>
    <dgm:cxn modelId="{227A58C4-AD75-4157-9D53-BC97A187CA33}" type="presParOf" srcId="{3CAB04E3-1CA2-408D-9BAA-E911B6759AFE}" destId="{FB1A1B93-9853-4B85-B343-9D05D5461D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3B39D-778A-4EFA-BF96-3F9DC4A028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E1D83-A013-403E-877B-711463ADB63F}">
      <dgm:prSet phldrT="[Text]"/>
      <dgm:spPr/>
      <dgm:t>
        <a:bodyPr/>
        <a:lstStyle/>
        <a:p>
          <a:r>
            <a:rPr lang="en-US" dirty="0" smtClean="0"/>
            <a:t>          CATADROMOUS</a:t>
          </a:r>
          <a:endParaRPr lang="en-US" dirty="0"/>
        </a:p>
      </dgm:t>
    </dgm:pt>
    <dgm:pt modelId="{6C76A40B-BAF2-4EF2-9C57-6D1264182A66}" type="parTrans" cxnId="{FC91D456-B2D6-424C-BD8F-3C9802C14093}">
      <dgm:prSet/>
      <dgm:spPr/>
      <dgm:t>
        <a:bodyPr/>
        <a:lstStyle/>
        <a:p>
          <a:endParaRPr lang="en-US"/>
        </a:p>
      </dgm:t>
    </dgm:pt>
    <dgm:pt modelId="{C0944E26-134F-41DD-83BC-A676CBF47102}" type="sibTrans" cxnId="{FC91D456-B2D6-424C-BD8F-3C9802C14093}">
      <dgm:prSet/>
      <dgm:spPr/>
      <dgm:t>
        <a:bodyPr/>
        <a:lstStyle/>
        <a:p>
          <a:endParaRPr lang="en-US"/>
        </a:p>
      </dgm:t>
    </dgm:pt>
    <dgm:pt modelId="{9D53AEF9-2E02-478E-8E7C-3A436991E03B}">
      <dgm:prSet phldrT="[Text]"/>
      <dgm:spPr/>
      <dgm:t>
        <a:bodyPr/>
        <a:lstStyle/>
        <a:p>
          <a:r>
            <a:rPr lang="en-US" dirty="0" smtClean="0">
              <a:solidFill>
                <a:srgbClr val="33CC33"/>
              </a:solidFill>
            </a:rPr>
            <a:t>FROM FRESH WATER TO SEA WATER</a:t>
          </a:r>
          <a:endParaRPr lang="en-US" dirty="0">
            <a:solidFill>
              <a:srgbClr val="33CC33"/>
            </a:solidFill>
          </a:endParaRPr>
        </a:p>
      </dgm:t>
    </dgm:pt>
    <dgm:pt modelId="{4F1E5682-6813-4451-8DF1-CC36131D7C30}" type="parTrans" cxnId="{D12395AC-8ECA-46FD-9353-B40A6E72F64C}">
      <dgm:prSet/>
      <dgm:spPr/>
      <dgm:t>
        <a:bodyPr/>
        <a:lstStyle/>
        <a:p>
          <a:endParaRPr lang="en-US"/>
        </a:p>
      </dgm:t>
    </dgm:pt>
    <dgm:pt modelId="{4AE11D71-AB00-4C5F-8DBE-6CD3E7E2C382}" type="sibTrans" cxnId="{D12395AC-8ECA-46FD-9353-B40A6E72F64C}">
      <dgm:prSet/>
      <dgm:spPr/>
      <dgm:t>
        <a:bodyPr/>
        <a:lstStyle/>
        <a:p>
          <a:endParaRPr lang="en-US"/>
        </a:p>
      </dgm:t>
    </dgm:pt>
    <dgm:pt modelId="{0530F979-B6D3-435E-B622-1883026392DF}">
      <dgm:prSet phldrT="[Text]"/>
      <dgm:spPr/>
      <dgm:t>
        <a:bodyPr/>
        <a:lstStyle/>
        <a:p>
          <a:r>
            <a:rPr lang="en-US" dirty="0" smtClean="0"/>
            <a:t>          ANADROMOUS</a:t>
          </a:r>
          <a:endParaRPr lang="en-US" dirty="0"/>
        </a:p>
      </dgm:t>
    </dgm:pt>
    <dgm:pt modelId="{816D467F-9CE9-4D7E-AC60-6F3817857EF1}" type="parTrans" cxnId="{9DBBDC60-8A7D-4404-8DE5-51AC7D3BC979}">
      <dgm:prSet/>
      <dgm:spPr/>
      <dgm:t>
        <a:bodyPr/>
        <a:lstStyle/>
        <a:p>
          <a:endParaRPr lang="en-US"/>
        </a:p>
      </dgm:t>
    </dgm:pt>
    <dgm:pt modelId="{0B686F96-4EF2-463C-8A66-44E83951DB05}" type="sibTrans" cxnId="{9DBBDC60-8A7D-4404-8DE5-51AC7D3BC979}">
      <dgm:prSet/>
      <dgm:spPr/>
      <dgm:t>
        <a:bodyPr/>
        <a:lstStyle/>
        <a:p>
          <a:endParaRPr lang="en-US"/>
        </a:p>
      </dgm:t>
    </dgm:pt>
    <dgm:pt modelId="{5654D372-3B9B-4DDC-8B59-DA5BBF16263F}">
      <dgm:prSet phldrT="[Text]"/>
      <dgm:spPr/>
      <dgm:t>
        <a:bodyPr/>
        <a:lstStyle/>
        <a:p>
          <a:r>
            <a:rPr lang="en-US" dirty="0" smtClean="0">
              <a:solidFill>
                <a:srgbClr val="33CC33"/>
              </a:solidFill>
            </a:rPr>
            <a:t>FROM SEA WATER TO FRESH WATER</a:t>
          </a:r>
          <a:endParaRPr lang="en-US" dirty="0">
            <a:solidFill>
              <a:srgbClr val="33CC33"/>
            </a:solidFill>
          </a:endParaRPr>
        </a:p>
      </dgm:t>
    </dgm:pt>
    <dgm:pt modelId="{0709F041-0D84-4B61-BEE8-BB27011286D9}" type="parTrans" cxnId="{2AA9B0A2-BF9E-494B-8D77-A7E02A50137F}">
      <dgm:prSet/>
      <dgm:spPr/>
      <dgm:t>
        <a:bodyPr/>
        <a:lstStyle/>
        <a:p>
          <a:endParaRPr lang="en-US"/>
        </a:p>
      </dgm:t>
    </dgm:pt>
    <dgm:pt modelId="{EC2C9E5D-F63B-4E93-8899-C18E34A04E73}" type="sibTrans" cxnId="{2AA9B0A2-BF9E-494B-8D77-A7E02A50137F}">
      <dgm:prSet/>
      <dgm:spPr/>
      <dgm:t>
        <a:bodyPr/>
        <a:lstStyle/>
        <a:p>
          <a:endParaRPr lang="en-US"/>
        </a:p>
      </dgm:t>
    </dgm:pt>
    <dgm:pt modelId="{5D8DA269-D063-4A1C-A297-83EF51AFE33C}" type="pres">
      <dgm:prSet presAssocID="{B8B3B39D-778A-4EFA-BF96-3F9DC4A02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11883-616C-4356-ACE9-11471CCAA3DF}" type="pres">
      <dgm:prSet presAssocID="{B21E1D83-A013-403E-877B-711463ADB6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93266-180C-4CAE-9075-D4AA2EF5E80F}" type="pres">
      <dgm:prSet presAssocID="{B21E1D83-A013-403E-877B-711463ADB63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05856-F656-409C-B571-27427635D520}" type="pres">
      <dgm:prSet presAssocID="{0530F979-B6D3-435E-B622-1883026392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129B4-9AF1-4595-9F6C-553D70C86464}" type="pres">
      <dgm:prSet presAssocID="{0530F979-B6D3-435E-B622-1883026392D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FAA7B-1457-4D14-95A1-55519310F626}" type="presOf" srcId="{B8B3B39D-778A-4EFA-BF96-3F9DC4A02821}" destId="{5D8DA269-D063-4A1C-A297-83EF51AFE33C}" srcOrd="0" destOrd="0" presId="urn:microsoft.com/office/officeart/2005/8/layout/vList2"/>
    <dgm:cxn modelId="{38097901-8CA6-4BC8-ACAA-9C8FF9D377BE}" type="presOf" srcId="{0530F979-B6D3-435E-B622-1883026392DF}" destId="{6A505856-F656-409C-B571-27427635D520}" srcOrd="0" destOrd="0" presId="urn:microsoft.com/office/officeart/2005/8/layout/vList2"/>
    <dgm:cxn modelId="{1375C509-35A5-46A4-95AA-8F0ABB6C1C7D}" type="presOf" srcId="{5654D372-3B9B-4DDC-8B59-DA5BBF16263F}" destId="{7F6129B4-9AF1-4595-9F6C-553D70C86464}" srcOrd="0" destOrd="0" presId="urn:microsoft.com/office/officeart/2005/8/layout/vList2"/>
    <dgm:cxn modelId="{988F2150-D156-410C-A96C-2F32784C06E9}" type="presOf" srcId="{B21E1D83-A013-403E-877B-711463ADB63F}" destId="{8AB11883-616C-4356-ACE9-11471CCAA3DF}" srcOrd="0" destOrd="0" presId="urn:microsoft.com/office/officeart/2005/8/layout/vList2"/>
    <dgm:cxn modelId="{9DBBDC60-8A7D-4404-8DE5-51AC7D3BC979}" srcId="{B8B3B39D-778A-4EFA-BF96-3F9DC4A02821}" destId="{0530F979-B6D3-435E-B622-1883026392DF}" srcOrd="1" destOrd="0" parTransId="{816D467F-9CE9-4D7E-AC60-6F3817857EF1}" sibTransId="{0B686F96-4EF2-463C-8A66-44E83951DB05}"/>
    <dgm:cxn modelId="{51DB24E4-A76F-4BF8-9566-37C9B3F75BDF}" type="presOf" srcId="{9D53AEF9-2E02-478E-8E7C-3A436991E03B}" destId="{8EF93266-180C-4CAE-9075-D4AA2EF5E80F}" srcOrd="0" destOrd="0" presId="urn:microsoft.com/office/officeart/2005/8/layout/vList2"/>
    <dgm:cxn modelId="{2AA9B0A2-BF9E-494B-8D77-A7E02A50137F}" srcId="{0530F979-B6D3-435E-B622-1883026392DF}" destId="{5654D372-3B9B-4DDC-8B59-DA5BBF16263F}" srcOrd="0" destOrd="0" parTransId="{0709F041-0D84-4B61-BEE8-BB27011286D9}" sibTransId="{EC2C9E5D-F63B-4E93-8899-C18E34A04E73}"/>
    <dgm:cxn modelId="{D12395AC-8ECA-46FD-9353-B40A6E72F64C}" srcId="{B21E1D83-A013-403E-877B-711463ADB63F}" destId="{9D53AEF9-2E02-478E-8E7C-3A436991E03B}" srcOrd="0" destOrd="0" parTransId="{4F1E5682-6813-4451-8DF1-CC36131D7C30}" sibTransId="{4AE11D71-AB00-4C5F-8DBE-6CD3E7E2C382}"/>
    <dgm:cxn modelId="{FC91D456-B2D6-424C-BD8F-3C9802C14093}" srcId="{B8B3B39D-778A-4EFA-BF96-3F9DC4A02821}" destId="{B21E1D83-A013-403E-877B-711463ADB63F}" srcOrd="0" destOrd="0" parTransId="{6C76A40B-BAF2-4EF2-9C57-6D1264182A66}" sibTransId="{C0944E26-134F-41DD-83BC-A676CBF47102}"/>
    <dgm:cxn modelId="{AE0E1106-D0EA-4590-B0EF-65EB2170D246}" type="presParOf" srcId="{5D8DA269-D063-4A1C-A297-83EF51AFE33C}" destId="{8AB11883-616C-4356-ACE9-11471CCAA3DF}" srcOrd="0" destOrd="0" presId="urn:microsoft.com/office/officeart/2005/8/layout/vList2"/>
    <dgm:cxn modelId="{4A7B49A7-2632-4890-8C10-00944117EE92}" type="presParOf" srcId="{5D8DA269-D063-4A1C-A297-83EF51AFE33C}" destId="{8EF93266-180C-4CAE-9075-D4AA2EF5E80F}" srcOrd="1" destOrd="0" presId="urn:microsoft.com/office/officeart/2005/8/layout/vList2"/>
    <dgm:cxn modelId="{34D00BF2-8D4F-45D2-82D4-DF7A8D626D78}" type="presParOf" srcId="{5D8DA269-D063-4A1C-A297-83EF51AFE33C}" destId="{6A505856-F656-409C-B571-27427635D520}" srcOrd="2" destOrd="0" presId="urn:microsoft.com/office/officeart/2005/8/layout/vList2"/>
    <dgm:cxn modelId="{ECD8435D-4355-48EE-A0D5-992E699B40BE}" type="presParOf" srcId="{5D8DA269-D063-4A1C-A297-83EF51AFE33C}" destId="{7F6129B4-9AF1-4595-9F6C-553D70C864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45B7D-6294-4C09-A8E6-47AA7B3BB739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72802-2FDA-475E-BD65-CA7D60704D33}" type="pres">
      <dgm:prSet presAssocID="{AD645B7D-6294-4C09-A8E6-47AA7B3BB7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CD6AE-00AB-4C73-B347-22A75348D9D9}" type="presOf" srcId="{AD645B7D-6294-4C09-A8E6-47AA7B3BB739}" destId="{03F72802-2FDA-475E-BD65-CA7D60704D33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810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810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6DAC99-4DDA-4C40-8B48-939292016853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C5AE33-ADFE-484A-9CA3-246D95806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EFEE-E238-4704-97C0-14E9A4BD8C7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DDF7-C1F7-48CC-A95D-0E0CD6FA6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0" y="5456237"/>
            <a:ext cx="1828800" cy="1401763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     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</a:p>
        </p:txBody>
      </p:sp>
      <p:pic>
        <p:nvPicPr>
          <p:cNvPr id="1026" name="Picture 2" descr="C:\Users\JyoTsaNa\Desktop\Bluefin-t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797" y="1143000"/>
            <a:ext cx="902920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FISH MIGRATION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5692" y="5226784"/>
            <a:ext cx="552830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Dr.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 ASHIQ UR RAHMAN</a:t>
            </a:r>
          </a:p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Assistant Professor of Zoology</a:t>
            </a:r>
          </a:p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Hajee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Karutha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Rowther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Howdia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College</a:t>
            </a:r>
          </a:p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Uthamapalayam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- 625533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yoTsaNa\Desktop\fish underwater sea_wallpapers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0" y="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7"/>
          <p:cNvSpPr/>
          <p:nvPr/>
        </p:nvSpPr>
        <p:spPr>
          <a:xfrm>
            <a:off x="7086600" y="4267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5486400" y="4876800"/>
          <a:ext cx="35052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Different types of fish migration on the basis of habitat: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b="1" i="1" u="sng" dirty="0" smtClean="0">
                <a:solidFill>
                  <a:srgbClr val="33CC33"/>
                </a:solidFill>
              </a:rPr>
              <a:t>Potamodromous Migration</a:t>
            </a:r>
            <a:r>
              <a:rPr lang="en-US" dirty="0" smtClean="0">
                <a:solidFill>
                  <a:srgbClr val="33CC33"/>
                </a:solidFill>
              </a:rPr>
              <a:t>:-When fishes migrate from one freshwater habitat to another in search of food or spawning, it is called as potamodromous migration.</a:t>
            </a:r>
          </a:p>
          <a:p>
            <a:pPr>
              <a:buNone/>
            </a:pP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  Fishes also migrate to lay eggs in places where oxygen concentration  in water is more and where there is abundance of food for juveniles when they hatch from eggs.</a:t>
            </a:r>
          </a:p>
          <a:p>
            <a:pPr>
              <a:buNone/>
            </a:pP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  Example:- </a:t>
            </a:r>
            <a:r>
              <a:rPr lang="en-US" b="1" dirty="0" smtClean="0">
                <a:solidFill>
                  <a:srgbClr val="33CC33"/>
                </a:solidFill>
              </a:rPr>
              <a:t>Common Asian Carps</a:t>
            </a:r>
            <a:endParaRPr lang="en-US" b="1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943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u="sng" dirty="0" smtClean="0">
                <a:solidFill>
                  <a:srgbClr val="FF0066"/>
                </a:solidFill>
              </a:rPr>
              <a:t>Oceanodromous Migration</a:t>
            </a:r>
            <a:r>
              <a:rPr lang="en-US" dirty="0" smtClean="0">
                <a:solidFill>
                  <a:srgbClr val="FF0066"/>
                </a:solidFill>
              </a:rPr>
              <a:t>:- This migration is from sea water to sea water.</a:t>
            </a:r>
          </a:p>
          <a:p>
            <a:pPr>
              <a:buNone/>
            </a:pP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rgbClr val="FF0066"/>
                </a:solidFill>
              </a:rPr>
              <a:t>  Example:-There are about 12,000 marine species that regularly migrate within sea like </a:t>
            </a:r>
            <a:r>
              <a:rPr lang="en-US" b="1" dirty="0" smtClean="0">
                <a:solidFill>
                  <a:srgbClr val="FF0066"/>
                </a:solidFill>
              </a:rPr>
              <a:t>herrings, sardines, mackerels, cods, roaches and tunas.</a:t>
            </a:r>
          </a:p>
          <a:p>
            <a:pPr>
              <a:buFont typeface="Wingdings" pitchFamily="2" charset="2"/>
              <a:buChar char="Ø"/>
            </a:pPr>
            <a:r>
              <a:rPr lang="en-US" b="1" i="1" u="sng" dirty="0" smtClean="0">
                <a:solidFill>
                  <a:srgbClr val="00B0F0"/>
                </a:solidFill>
              </a:rPr>
              <a:t>Diadromous migration</a:t>
            </a:r>
            <a:r>
              <a:rPr lang="en-US" dirty="0" smtClean="0">
                <a:solidFill>
                  <a:srgbClr val="00B0F0"/>
                </a:solidFill>
              </a:rPr>
              <a:t>:- When fishes can migrate from fresh water to sea water or from sea water to fresh water, it is called diadromous migration.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It involves 120 species of fishes that are capable of overcoming osmotic barriers and migrate in these habitats.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914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7" name="Picture 1" descr="C:\Users\JyoTsaNa\Desktop\surface_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762000"/>
            <a:ext cx="914400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Diadromous Migration is of two types: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1.Catadromous Migration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2.Anadromous Migration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3000" b="1" i="1" u="sng" dirty="0" smtClean="0">
                <a:solidFill>
                  <a:srgbClr val="7030A0"/>
                </a:solidFill>
              </a:rPr>
              <a:t>Catadromous Migration</a:t>
            </a:r>
            <a:r>
              <a:rPr lang="en-US" sz="2400" dirty="0" smtClean="0">
                <a:solidFill>
                  <a:srgbClr val="7030A0"/>
                </a:solidFill>
              </a:rPr>
              <a:t>:- This type of migration involves movement of large number of fishes from fresh water to sea water, generally for spawning as happens  in the case of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Anguilla</a:t>
            </a:r>
            <a:r>
              <a:rPr lang="en-US" sz="2400" b="1" dirty="0" smtClean="0">
                <a:solidFill>
                  <a:srgbClr val="7030A0"/>
                </a:solidFill>
              </a:rPr>
              <a:t>(eels)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 smtClean="0">
                <a:solidFill>
                  <a:srgbClr val="7030A0"/>
                </a:solidFill>
              </a:rPr>
              <a:t>  </a:t>
            </a:r>
            <a:r>
              <a:rPr lang="en-US" sz="2600" b="1" i="1" dirty="0" smtClean="0">
                <a:solidFill>
                  <a:srgbClr val="7030A0"/>
                </a:solidFill>
              </a:rPr>
              <a:t>Before migration the following changes take place in their bodies: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7030A0"/>
                </a:solidFill>
              </a:rPr>
              <a:t>They deposit large amount of fat in their</a:t>
            </a:r>
          </a:p>
          <a:p>
            <a:pPr marL="514350" indent="-514350">
              <a:buNone/>
            </a:pPr>
            <a:r>
              <a:rPr lang="en-US" sz="1900" dirty="0" smtClean="0">
                <a:solidFill>
                  <a:srgbClr val="7030A0"/>
                </a:solidFill>
              </a:rPr>
              <a:t>         bodies which serves as reserve food </a:t>
            </a:r>
          </a:p>
          <a:p>
            <a:pPr marL="514350" indent="-514350">
              <a:buNone/>
            </a:pPr>
            <a:r>
              <a:rPr lang="en-US" sz="1900" dirty="0" smtClean="0">
                <a:solidFill>
                  <a:srgbClr val="7030A0"/>
                </a:solidFill>
              </a:rPr>
              <a:t>         during the long journey.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7030A0"/>
                </a:solidFill>
              </a:rPr>
              <a:t>Color changes from yellow to metallic</a:t>
            </a:r>
          </a:p>
          <a:p>
            <a:pPr marL="514350" indent="-514350">
              <a:buNone/>
            </a:pPr>
            <a:r>
              <a:rPr lang="en-US" sz="1900" dirty="0" smtClean="0">
                <a:solidFill>
                  <a:srgbClr val="7030A0"/>
                </a:solidFill>
              </a:rPr>
              <a:t>         silvery grey.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7030A0"/>
                </a:solidFill>
              </a:rPr>
              <a:t>Digestive tract shrinks and feeding stops.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7030A0"/>
                </a:solidFill>
              </a:rPr>
              <a:t>Eyes are enlarged and vision sharpens. </a:t>
            </a:r>
          </a:p>
          <a:p>
            <a:pPr marL="514350" indent="-514350">
              <a:buNone/>
            </a:pPr>
            <a:r>
              <a:rPr lang="en-US" sz="1900" dirty="0" smtClean="0">
                <a:solidFill>
                  <a:srgbClr val="7030A0"/>
                </a:solidFill>
              </a:rPr>
              <a:t>        Other sensory organs also become sensitive.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7030A0"/>
                </a:solidFill>
              </a:rPr>
              <a:t>Skin becomes respiratory.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7030A0"/>
                </a:solidFill>
              </a:rPr>
              <a:t>Gonads get matured and enlarged.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7030A0"/>
                </a:solidFill>
              </a:rPr>
              <a:t>They become restless and develop strong</a:t>
            </a:r>
          </a:p>
          <a:p>
            <a:pPr marL="514350" indent="-514350">
              <a:buNone/>
            </a:pPr>
            <a:r>
              <a:rPr lang="en-US" sz="1900" dirty="0" smtClean="0">
                <a:solidFill>
                  <a:srgbClr val="7030A0"/>
                </a:solidFill>
              </a:rPr>
              <a:t>         urge to migrate in groups.</a:t>
            </a:r>
          </a:p>
          <a:p>
            <a:pPr>
              <a:buNone/>
            </a:pP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JyoTsaNa\Desktop\image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743200"/>
            <a:ext cx="4114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76761"/>
            <a:ext cx="84486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200" dirty="0">
                <a:ln w="2921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Eel migration (Catadromous migration)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774825"/>
            <a:ext cx="7620000" cy="247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Georgia" pitchFamily="18" charset="0"/>
                <a:cs typeface="+mn-cs"/>
              </a:rPr>
              <a:t>Four phases of life of Eel: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latin typeface="Georgia" pitchFamily="18" charset="0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LcParenBoth"/>
              <a:defRPr/>
            </a:pPr>
            <a:r>
              <a:rPr lang="en-US" sz="2000" i="1" dirty="0">
                <a:latin typeface="Georgia" pitchFamily="18" charset="0"/>
                <a:cs typeface="+mn-cs"/>
              </a:rPr>
              <a:t>Adult yellow coloured eel (in rivers).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LcParenBoth"/>
              <a:defRPr/>
            </a:pPr>
            <a:r>
              <a:rPr lang="en-US" sz="2000" i="1" dirty="0">
                <a:latin typeface="Georgia" pitchFamily="18" charset="0"/>
                <a:cs typeface="+mn-cs"/>
              </a:rPr>
              <a:t>Silver grey coloured eel (ready for migration).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LcParenBoth"/>
              <a:defRPr/>
            </a:pPr>
            <a:r>
              <a:rPr lang="en-US" sz="2000" i="1" dirty="0">
                <a:latin typeface="Georgia" pitchFamily="18" charset="0"/>
                <a:cs typeface="+mn-cs"/>
              </a:rPr>
              <a:t>Pelagic larval phase (Leptocephali).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Tx/>
              <a:buAutoNum type="romanLcParenBoth"/>
              <a:defRPr/>
            </a:pPr>
            <a:r>
              <a:rPr lang="en-US" sz="2000" i="1" dirty="0">
                <a:latin typeface="Georgia" pitchFamily="18" charset="0"/>
                <a:cs typeface="+mn-cs"/>
              </a:rPr>
              <a:t>Metamorphosis of pelagic larval phase to Elver’s larva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smtClean="0"/>
              <a:t>4 PHASES IN L.H OF EEL</a:t>
            </a:r>
          </a:p>
        </p:txBody>
      </p:sp>
      <p:pic>
        <p:nvPicPr>
          <p:cNvPr id="31748" name="Picture 4" descr="silver e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1104900"/>
            <a:ext cx="2362200" cy="1771650"/>
          </a:xfrm>
        </p:spPr>
      </p:pic>
      <p:pic>
        <p:nvPicPr>
          <p:cNvPr id="31750" name="Picture 6" descr="yellow colour e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676400"/>
            <a:ext cx="1981200" cy="1963738"/>
          </a:xfrm>
        </p:spPr>
      </p:pic>
      <p:pic>
        <p:nvPicPr>
          <p:cNvPr id="31752" name="Picture 8" descr="elivers larv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3657600"/>
            <a:ext cx="3810000" cy="2203450"/>
          </a:xfrm>
        </p:spPr>
      </p:pic>
      <p:pic>
        <p:nvPicPr>
          <p:cNvPr id="31754" name="Picture 10" descr="larval phase of ee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43000" y="4267200"/>
            <a:ext cx="2171700" cy="1628775"/>
          </a:xfrm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4800" y="5791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Larval phase of eel 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019800" y="2971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Silver grey eel ready for migration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 flipV="1">
            <a:off x="3505200" y="2514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r>
              <a:rPr lang="en-US"/>
              <a:t>Adult yellow eel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029200" y="6172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Metamorphosis Elver’s larva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6" grpId="0"/>
      <p:bldP spid="31757" grpId="0"/>
      <p:bldP spid="31758" grpId="0"/>
      <p:bldP spid="317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Anadromous Migration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:- It involves migration of fishes from sea water to fresh water. </a:t>
            </a:r>
          </a:p>
          <a:p>
            <a:pPr>
              <a:buNone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Example:-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Salmon and trout</a:t>
            </a: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maintain homeostasis, freshwater species have special adaptations for retaining ions and getting rid of excess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They actively take in ions across their gills and skin, a process that requires energy.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get rid of excess water they excrete nitrogenous waste products in great quantities in the form of highly diluted urine.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69" name="Picture 1" descr="C:\Users\JyoTsaNa\Desktop\Atlantic-salm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483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13" y="304800"/>
            <a:ext cx="867298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200" dirty="0">
                <a:ln w="2921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Salmon migration (Anadromous migration)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990600" y="1752600"/>
            <a:ext cx="723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Georgia" pitchFamily="18" charset="0"/>
              </a:rPr>
              <a:t>Marine fish, migrates to fresh water for breeding.</a:t>
            </a:r>
          </a:p>
          <a:p>
            <a:r>
              <a:rPr lang="en-US" sz="2000" i="1">
                <a:latin typeface="Georgia" pitchFamily="18" charset="0"/>
              </a:rPr>
              <a:t>In winter, pair of salmon migrates from sea water to fresh water and stop feeding.</a:t>
            </a:r>
          </a:p>
          <a:p>
            <a:r>
              <a:rPr lang="en-US" sz="2000" i="1">
                <a:latin typeface="Georgia" pitchFamily="18" charset="0"/>
              </a:rPr>
              <a:t>Then, sexual dimorphism appears and they spawn.</a:t>
            </a:r>
          </a:p>
          <a:p>
            <a:r>
              <a:rPr lang="en-US" sz="2000" i="1">
                <a:latin typeface="Georgia" pitchFamily="18" charset="0"/>
              </a:rPr>
              <a:t>After hatching, larval fish feed and migrate back to sea.</a:t>
            </a:r>
          </a:p>
          <a:p>
            <a:r>
              <a:rPr lang="en-US" sz="2000" i="1">
                <a:latin typeface="Georgia" pitchFamily="18" charset="0"/>
              </a:rPr>
              <a:t>Other anadromous fishes : acipenser, hilsa, alosa.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508" y="3711714"/>
            <a:ext cx="84669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200" dirty="0">
                <a:ln w="2921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Fishes showing seasonal migration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914400" y="44958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Perpetua" pitchFamily="18" charset="0"/>
              </a:rPr>
              <a:t> </a:t>
            </a:r>
            <a:r>
              <a:rPr lang="en-US" sz="2000" i="1">
                <a:latin typeface="Georgia" pitchFamily="18" charset="0"/>
              </a:rPr>
              <a:t>Thunners (Tuna fish) in Mediterranean sea.</a:t>
            </a:r>
          </a:p>
          <a:p>
            <a:pPr>
              <a:buFont typeface="Arial" charset="0"/>
              <a:buChar char="•"/>
            </a:pPr>
            <a:r>
              <a:rPr lang="en-US" sz="2000" i="1">
                <a:latin typeface="Georgia" pitchFamily="18" charset="0"/>
              </a:rPr>
              <a:t> Scomber (mackerel fish) in north Atlantic sea.</a:t>
            </a:r>
          </a:p>
          <a:p>
            <a:pPr>
              <a:buFont typeface="Arial" charset="0"/>
              <a:buChar char="•"/>
            </a:pPr>
            <a:r>
              <a:rPr lang="en-US" sz="2000" i="1">
                <a:latin typeface="Georgia" pitchFamily="18" charset="0"/>
              </a:rPr>
              <a:t> Clupea (herring fish) in colder parts of Atlantic ocean</a:t>
            </a:r>
            <a:r>
              <a:rPr lang="en-US">
                <a:latin typeface="Perpet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505361"/>
            <a:ext cx="9372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200" dirty="0">
                <a:ln w="2921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Petromyzon (sea-lamprey) migration (Anadromous migration)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33400" y="2014538"/>
            <a:ext cx="8153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Georgia" pitchFamily="18" charset="0"/>
              </a:rPr>
              <a:t>They inhabit coastal waters of north America, Europe, West Africa and Japan.</a:t>
            </a:r>
          </a:p>
          <a:p>
            <a:r>
              <a:rPr lang="en-US" sz="2000" i="1">
                <a:latin typeface="Georgia" pitchFamily="18" charset="0"/>
              </a:rPr>
              <a:t>They ascend rivers in spring or early summer.</a:t>
            </a:r>
          </a:p>
          <a:p>
            <a:r>
              <a:rPr lang="en-US" sz="2000" i="1">
                <a:latin typeface="Georgia" pitchFamily="18" charset="0"/>
              </a:rPr>
              <a:t>A pair seeks clear, moderately fast flowing water, and builds a nest there.</a:t>
            </a:r>
          </a:p>
          <a:p>
            <a:r>
              <a:rPr lang="en-US" sz="2000" i="1">
                <a:latin typeface="Georgia" pitchFamily="18" charset="0"/>
              </a:rPr>
              <a:t>A single female can lay 236,000 eggs.</a:t>
            </a:r>
          </a:p>
          <a:p>
            <a:r>
              <a:rPr lang="en-US" sz="2000" i="1">
                <a:latin typeface="Georgia" pitchFamily="18" charset="0"/>
              </a:rPr>
              <a:t>Eggs hatch in about 3 weeks.</a:t>
            </a:r>
          </a:p>
          <a:p>
            <a:r>
              <a:rPr lang="en-US" sz="2000" i="1">
                <a:latin typeface="Georgia" pitchFamily="18" charset="0"/>
              </a:rPr>
              <a:t>Larval life extends from 5-8 year.</a:t>
            </a:r>
          </a:p>
          <a:p>
            <a:r>
              <a:rPr lang="en-US" sz="2000" i="1">
                <a:latin typeface="Georgia" pitchFamily="18" charset="0"/>
              </a:rPr>
              <a:t>Reaching the sea, they take to parasitic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0" y="2362200"/>
            <a:ext cx="2895600" cy="1905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2051" name="Picture 3" descr="C:\Users\JyoTsaNa\Desktop\3d-underwater-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Terms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1430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Migration is the movement of large number of animals from one place to another for feeding, reproduction or to escape weather extremes.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u="sng" dirty="0" smtClean="0">
                <a:solidFill>
                  <a:schemeClr val="tx2">
                    <a:lumMod val="50000"/>
                  </a:schemeClr>
                </a:solidFill>
              </a:rPr>
              <a:t>Shoaling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:- When large no. of fishes come together and move socially, it is called as shoaling, Eg. </a:t>
            </a:r>
            <a:r>
              <a:rPr lang="en-US" sz="3200" i="1" u="sng" dirty="0" smtClean="0">
                <a:solidFill>
                  <a:schemeClr val="tx2">
                    <a:lumMod val="50000"/>
                  </a:schemeClr>
                </a:solidFill>
              </a:rPr>
              <a:t>Tuna,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Anchovies.</a:t>
            </a:r>
            <a:endParaRPr lang="en-US" sz="3200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i="1" u="sng" dirty="0" smtClean="0">
                <a:solidFill>
                  <a:srgbClr val="FFFF00"/>
                </a:solidFill>
              </a:rPr>
              <a:t>Schooling</a:t>
            </a:r>
            <a:r>
              <a:rPr lang="en-US" sz="3200" dirty="0" smtClean="0">
                <a:solidFill>
                  <a:srgbClr val="FFFF00"/>
                </a:solidFill>
              </a:rPr>
              <a:t>:-Migrating fishes exhibit high degree of coordination in their movements and carry out synchronized maneuvers to produce different types of shapes. This is called schooling.eg. Forage fishes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SEA-LAMPREY (ANADROMOUS MIGRATION)</a:t>
            </a:r>
          </a:p>
        </p:txBody>
      </p:sp>
      <p:pic>
        <p:nvPicPr>
          <p:cNvPr id="37895" name="Picture 7" descr="ammocyte lar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06638"/>
            <a:ext cx="2819400" cy="1703387"/>
          </a:xfrm>
        </p:spPr>
      </p:pic>
      <p:pic>
        <p:nvPicPr>
          <p:cNvPr id="37896" name="Picture 8" descr="petromyz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979613"/>
            <a:ext cx="3352800" cy="2079625"/>
          </a:xfrm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822325" y="4151313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Ammocete larvae in fresh water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724400" y="4648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Adult lamprey attached to trout fish in sea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8" grpId="0"/>
      <p:bldP spid="378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JyoTsaNa\Desktop\fsbdev2_0225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343400" cy="5867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7158" y="0"/>
            <a:ext cx="83928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DIADROMOUS MIGRATION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52800"/>
            <a:ext cx="28693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Catadromous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Migration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2865" y="3276600"/>
            <a:ext cx="27411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Anadromous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Migration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Other important facts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Forage fish (prey fish) </a:t>
            </a:r>
            <a:r>
              <a:rPr lang="en-US" dirty="0" smtClean="0">
                <a:solidFill>
                  <a:srgbClr val="FF3300"/>
                </a:solidFill>
              </a:rPr>
              <a:t>are small fish which are preyed upon by large predators for food.</a:t>
            </a:r>
          </a:p>
          <a:p>
            <a:pPr>
              <a:buNone/>
            </a:pPr>
            <a:r>
              <a:rPr lang="en-US" dirty="0" smtClean="0">
                <a:solidFill>
                  <a:srgbClr val="FF3300"/>
                </a:solidFill>
              </a:rPr>
              <a:t>   They migrate in schooling manner. Their schools become immense shoals which are concentrated fuel resources for the great marine predators.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00" y="1600200"/>
            <a:ext cx="2743200" cy="1600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Spawning</a:t>
            </a:r>
          </a:p>
          <a:p>
            <a:r>
              <a:rPr lang="en-US" dirty="0" smtClean="0"/>
              <a:t>To achieve better growth rates</a:t>
            </a:r>
          </a:p>
          <a:p>
            <a:r>
              <a:rPr lang="en-US" dirty="0" smtClean="0"/>
              <a:t>Greater reproductive success by moving between areas.</a:t>
            </a:r>
          </a:p>
          <a:p>
            <a:r>
              <a:rPr lang="en-US" dirty="0" smtClean="0"/>
              <a:t>Temporal and spatial aggregations of fish.</a:t>
            </a:r>
          </a:p>
          <a:p>
            <a:r>
              <a:rPr lang="en-US" dirty="0" smtClean="0"/>
              <a:t>To escape temperature extremes.</a:t>
            </a:r>
          </a:p>
          <a:p>
            <a:endParaRPr lang="en-US" dirty="0"/>
          </a:p>
        </p:txBody>
      </p:sp>
      <p:pic>
        <p:nvPicPr>
          <p:cNvPr id="28674" name="Picture 2" descr="C:\Users\JyoTsaNa\Desktop\sea-life-images-beautiful-cool-wallpapers-128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r>
              <a:rPr lang="en-US" sz="5300" b="1" i="1" u="sng" dirty="0" smtClean="0">
                <a:solidFill>
                  <a:srgbClr val="FF3300"/>
                </a:solidFill>
              </a:rPr>
              <a:t>Significance of fish migration </a:t>
            </a:r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b="1" i="1" dirty="0" smtClean="0">
                <a:solidFill>
                  <a:srgbClr val="FF3300"/>
                </a:solidFill>
              </a:rPr>
              <a:t>Spawning</a:t>
            </a:r>
            <a:br>
              <a:rPr lang="en-US" b="1" i="1" dirty="0" smtClean="0">
                <a:solidFill>
                  <a:srgbClr val="FF3300"/>
                </a:solidFill>
              </a:rPr>
            </a:br>
            <a:r>
              <a:rPr lang="en-US" b="1" i="1" dirty="0" smtClean="0">
                <a:solidFill>
                  <a:srgbClr val="FF3300"/>
                </a:solidFill>
              </a:rPr>
              <a:t>To achieve better growth rates</a:t>
            </a:r>
            <a:br>
              <a:rPr lang="en-US" b="1" i="1" dirty="0" smtClean="0">
                <a:solidFill>
                  <a:srgbClr val="FF3300"/>
                </a:solidFill>
              </a:rPr>
            </a:br>
            <a:r>
              <a:rPr lang="en-US" b="1" i="1" dirty="0" smtClean="0">
                <a:solidFill>
                  <a:srgbClr val="FF3300"/>
                </a:solidFill>
              </a:rPr>
              <a:t>Greater reproductive success </a:t>
            </a:r>
            <a:br>
              <a:rPr lang="en-US" b="1" i="1" dirty="0" smtClean="0">
                <a:solidFill>
                  <a:srgbClr val="FF3300"/>
                </a:solidFill>
              </a:rPr>
            </a:br>
            <a:r>
              <a:rPr lang="en-US" b="1" i="1" dirty="0" smtClean="0">
                <a:solidFill>
                  <a:srgbClr val="FF3300"/>
                </a:solidFill>
              </a:rPr>
              <a:t>Temporal and spatial aggregations of fishes.</a:t>
            </a:r>
            <a:br>
              <a:rPr lang="en-US" b="1" i="1" dirty="0" smtClean="0">
                <a:solidFill>
                  <a:srgbClr val="FF3300"/>
                </a:solidFill>
              </a:rPr>
            </a:br>
            <a:r>
              <a:rPr lang="en-US" b="1" i="1" dirty="0" smtClean="0">
                <a:solidFill>
                  <a:srgbClr val="FF3300"/>
                </a:solidFill>
              </a:rPr>
              <a:t>To escape temperature extremes.</a:t>
            </a:r>
            <a:br>
              <a:rPr lang="en-US" b="1" i="1" dirty="0" smtClean="0">
                <a:solidFill>
                  <a:srgbClr val="FF3300"/>
                </a:solidFill>
              </a:rPr>
            </a:br>
            <a:r>
              <a:rPr lang="en-US" b="1" i="1" dirty="0" smtClean="0">
                <a:solidFill>
                  <a:srgbClr val="FF3300"/>
                </a:solidFill>
              </a:rPr>
              <a:t/>
            </a:r>
            <a:br>
              <a:rPr lang="en-US" b="1" i="1" dirty="0" smtClean="0">
                <a:solidFill>
                  <a:srgbClr val="FF3300"/>
                </a:solidFill>
              </a:rPr>
            </a:br>
            <a:endParaRPr lang="en-US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0"/>
            <a:ext cx="4800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Thank you…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yoTsaNa\Desktop\shoal-of-fish-flickr-andre-pinho-466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yoTsaNa\Desktop\Anchovy-Migr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yoTsaNa\Desktop\article-2159678-13A9C7F0000005DC-621_964x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52" y="372070"/>
            <a:ext cx="8961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MiGRATION OF FISHES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2000" y="1425575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Georgia" pitchFamily="18" charset="0"/>
              </a:rPr>
              <a:t>Long journeys taken by fishes from one place to another and back.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3652" y="2416314"/>
            <a:ext cx="55167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200" dirty="0">
                <a:ln w="2921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Reasons for migration</a:t>
            </a: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990600" y="3163888"/>
            <a:ext cx="7239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buFontTx/>
              <a:buAutoNum type="romanLcParenBoth"/>
            </a:pPr>
            <a:r>
              <a:rPr lang="en-US" sz="2000" i="1">
                <a:latin typeface="Georgia" pitchFamily="18" charset="0"/>
              </a:rPr>
              <a:t>Sexual maturity</a:t>
            </a:r>
          </a:p>
          <a:p>
            <a:pPr marL="400050" indent="-400050">
              <a:buFontTx/>
              <a:buAutoNum type="romanLcParenBoth"/>
            </a:pPr>
            <a:r>
              <a:rPr lang="en-US" sz="2000" i="1">
                <a:latin typeface="Georgia" pitchFamily="18" charset="0"/>
              </a:rPr>
              <a:t>Hormones</a:t>
            </a:r>
          </a:p>
          <a:p>
            <a:pPr marL="400050" indent="-400050">
              <a:buFontTx/>
              <a:buAutoNum type="romanLcParenBoth"/>
            </a:pPr>
            <a:r>
              <a:rPr lang="en-US" sz="2000" i="1">
                <a:latin typeface="Georgia" pitchFamily="18" charset="0"/>
              </a:rPr>
              <a:t> Instinct</a:t>
            </a:r>
          </a:p>
          <a:p>
            <a:pPr marL="400050" indent="-400050">
              <a:buFontTx/>
              <a:buAutoNum type="romanLcParenBoth"/>
            </a:pPr>
            <a:r>
              <a:rPr lang="en-US" sz="2000" i="1">
                <a:latin typeface="Georgia" pitchFamily="18" charset="0"/>
              </a:rPr>
              <a:t> Predators and competition</a:t>
            </a:r>
          </a:p>
          <a:p>
            <a:pPr marL="400050" indent="-400050">
              <a:buFontTx/>
              <a:buAutoNum type="romanLcParenBoth"/>
            </a:pPr>
            <a:r>
              <a:rPr lang="en-US" sz="2000" i="1">
                <a:latin typeface="Georgia" pitchFamily="18" charset="0"/>
              </a:rPr>
              <a:t>Scarcity of food</a:t>
            </a:r>
          </a:p>
          <a:p>
            <a:pPr marL="400050" indent="-400050">
              <a:buFontTx/>
              <a:buAutoNum type="romanLcParenBoth"/>
            </a:pPr>
            <a:r>
              <a:rPr lang="en-US" sz="2000" i="1">
                <a:latin typeface="Georgia" pitchFamily="18" charset="0"/>
              </a:rPr>
              <a:t> Abiotic factors like light, temperature, pH, water currents,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457200" y="0"/>
            <a:ext cx="51054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313" name="Picture 1" descr="C:\Users\JyoTsaNa\Desktop\stock-photo-an-underwater-scene-with-sun-rays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86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Fishes live in two different types of aquatic habitats:-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Freshwater Habitat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/>
              <a:t>Marine Habitat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5915" y="511314"/>
            <a:ext cx="46721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200" dirty="0">
                <a:ln w="2921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Types of migration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38200" y="1420813"/>
            <a:ext cx="74676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buFontTx/>
              <a:buAutoNum type="romanLcParenBoth"/>
            </a:pPr>
            <a:r>
              <a:rPr lang="en-US" sz="2000" i="1" u="sng">
                <a:latin typeface="Georgia" pitchFamily="18" charset="0"/>
              </a:rPr>
              <a:t>Latitudinal migration </a:t>
            </a:r>
            <a:r>
              <a:rPr lang="en-US" sz="2000" i="1">
                <a:latin typeface="Georgia" pitchFamily="18" charset="0"/>
              </a:rPr>
              <a:t>– north (spring) and south (autumn). </a:t>
            </a:r>
          </a:p>
          <a:p>
            <a:pPr marL="400050" indent="-400050"/>
            <a:endParaRPr lang="en-US" sz="2000" i="1">
              <a:latin typeface="Georgia" pitchFamily="18" charset="0"/>
            </a:endParaRPr>
          </a:p>
          <a:p>
            <a:pPr marL="400050" indent="-400050"/>
            <a:r>
              <a:rPr lang="en-US" sz="2000" i="1">
                <a:latin typeface="Georgia" pitchFamily="18" charset="0"/>
              </a:rPr>
              <a:t>(ii) </a:t>
            </a:r>
            <a:r>
              <a:rPr lang="en-US" sz="2000" i="1" u="sng">
                <a:latin typeface="Georgia" pitchFamily="18" charset="0"/>
              </a:rPr>
              <a:t>Oceanodromous migration </a:t>
            </a:r>
            <a:r>
              <a:rPr lang="en-US" sz="2000" i="1">
                <a:latin typeface="Georgia" pitchFamily="18" charset="0"/>
              </a:rPr>
              <a:t>– from native place to a far off place. Eg. Tunas, mackerels, etc.</a:t>
            </a:r>
          </a:p>
          <a:p>
            <a:pPr marL="400050" indent="-400050"/>
            <a:endParaRPr lang="en-US" sz="2000" i="1">
              <a:latin typeface="Georgia" pitchFamily="18" charset="0"/>
            </a:endParaRPr>
          </a:p>
          <a:p>
            <a:pPr marL="400050" indent="-400050"/>
            <a:r>
              <a:rPr lang="en-US" sz="2000" i="1">
                <a:latin typeface="Georgia" pitchFamily="18" charset="0"/>
              </a:rPr>
              <a:t>(iii) </a:t>
            </a:r>
            <a:r>
              <a:rPr lang="en-US" sz="2000" i="1" u="sng">
                <a:latin typeface="Georgia" pitchFamily="18" charset="0"/>
              </a:rPr>
              <a:t>Potamodromous migration </a:t>
            </a:r>
            <a:r>
              <a:rPr lang="en-US" sz="2000" i="1">
                <a:latin typeface="Georgia" pitchFamily="18" charset="0"/>
              </a:rPr>
              <a:t>– long movement within fresh water. Eg. Carps, trouts.</a:t>
            </a:r>
          </a:p>
          <a:p>
            <a:pPr marL="400050" indent="-400050"/>
            <a:endParaRPr lang="en-US" sz="2000" i="1">
              <a:latin typeface="Georgia" pitchFamily="18" charset="0"/>
            </a:endParaRPr>
          </a:p>
          <a:p>
            <a:pPr marL="400050" indent="-400050"/>
            <a:r>
              <a:rPr lang="en-US" sz="2000" i="1">
                <a:latin typeface="Georgia" pitchFamily="18" charset="0"/>
              </a:rPr>
              <a:t>(iv) </a:t>
            </a:r>
            <a:r>
              <a:rPr lang="en-US" sz="2000" i="1" u="sng">
                <a:latin typeface="Georgia" pitchFamily="18" charset="0"/>
              </a:rPr>
              <a:t>Catadromous migration </a:t>
            </a:r>
            <a:r>
              <a:rPr lang="en-US" sz="2000" i="1">
                <a:latin typeface="Georgia" pitchFamily="18" charset="0"/>
              </a:rPr>
              <a:t>– from fresh water to sea water for spawning (fresh water fishes). Eg. Eels.</a:t>
            </a:r>
          </a:p>
          <a:p>
            <a:pPr marL="400050" indent="-400050"/>
            <a:endParaRPr lang="en-US" sz="2000" i="1">
              <a:latin typeface="Georgia" pitchFamily="18" charset="0"/>
            </a:endParaRPr>
          </a:p>
          <a:p>
            <a:pPr marL="400050" indent="-400050"/>
            <a:r>
              <a:rPr lang="en-US" sz="2000" i="1">
                <a:latin typeface="Georgia" pitchFamily="18" charset="0"/>
              </a:rPr>
              <a:t>(v) </a:t>
            </a:r>
            <a:r>
              <a:rPr lang="en-US" sz="2000" i="1" u="sng">
                <a:latin typeface="Georgia" pitchFamily="18" charset="0"/>
              </a:rPr>
              <a:t>Anadromous migration </a:t>
            </a:r>
            <a:r>
              <a:rPr lang="en-US" sz="2000" i="1">
                <a:latin typeface="Georgia" pitchFamily="18" charset="0"/>
              </a:rPr>
              <a:t>– from sea water to fresh water (marine fishes). Eg. Salmons, Indian shad.</a:t>
            </a:r>
          </a:p>
          <a:p>
            <a:pPr marL="400050" indent="-400050">
              <a:buFontTx/>
              <a:buAutoNum type="romanLcParenBoth"/>
            </a:pPr>
            <a:endParaRPr lang="en-US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smtClean="0"/>
              <a:t>TYPE OF FISH MIGRATION</a:t>
            </a:r>
            <a:r>
              <a:rPr lang="en-US" smtClean="0"/>
              <a:t> </a:t>
            </a:r>
          </a:p>
        </p:txBody>
      </p:sp>
      <p:pic>
        <p:nvPicPr>
          <p:cNvPr id="26628" name="Picture 4" descr="sword fis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2514600" cy="1096963"/>
          </a:xfrm>
        </p:spPr>
      </p:pic>
      <p:pic>
        <p:nvPicPr>
          <p:cNvPr id="26631" name="Picture 7" descr="tun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524000"/>
            <a:ext cx="2209800" cy="976313"/>
          </a:xfrm>
        </p:spPr>
      </p:pic>
      <p:pic>
        <p:nvPicPr>
          <p:cNvPr id="26634" name="Picture 10" descr="carp fis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3048000"/>
            <a:ext cx="2667000" cy="1730375"/>
          </a:xfrm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1000" y="2779713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Sword fish (latitudinal migration 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553200" y="1600200"/>
            <a:ext cx="2305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Tunas (oceanodromous migration within sea)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239000" y="5105400"/>
            <a:ext cx="1489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Carp &amp; Trout(potamodroumous)</a:t>
            </a:r>
          </a:p>
        </p:txBody>
      </p:sp>
      <p:pic>
        <p:nvPicPr>
          <p:cNvPr id="26637" name="Picture 13" descr="trout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572000"/>
            <a:ext cx="2286000" cy="1724025"/>
          </a:xfrm>
        </p:spPr>
      </p:pic>
      <p:pic>
        <p:nvPicPr>
          <p:cNvPr id="26639" name="Picture 15" descr="anguila vulgar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1722438" cy="1828800"/>
          </a:xfrm>
          <a:prstGeom prst="rect">
            <a:avLst/>
          </a:prstGeom>
          <a:noFill/>
        </p:spPr>
      </p:pic>
      <p:pic>
        <p:nvPicPr>
          <p:cNvPr id="26640" name="Picture 16" descr="hilsa hil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495800"/>
            <a:ext cx="2209800" cy="736600"/>
          </a:xfrm>
          <a:prstGeom prst="rect">
            <a:avLst/>
          </a:prstGeom>
          <a:noFill/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65125" y="5827713"/>
            <a:ext cx="304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Eel (catadromous migration </a:t>
            </a:r>
          </a:p>
          <a:p>
            <a:r>
              <a:rPr lang="en-US"/>
              <a:t>F.W. to sea water )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193925" y="3617913"/>
            <a:ext cx="3140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Hilsa hilsa (anadromous migration </a:t>
            </a:r>
          </a:p>
          <a:p>
            <a:r>
              <a:rPr lang="en-US"/>
              <a:t>Sea water to F.W)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3" grpId="0"/>
      <p:bldP spid="26636" grpId="0"/>
      <p:bldP spid="26641" grpId="0"/>
      <p:bldP spid="266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1065</Words>
  <Application>Microsoft Office PowerPoint</Application>
  <PresentationFormat>On-screen Show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Basic Terms</vt:lpstr>
      <vt:lpstr>Slide 3</vt:lpstr>
      <vt:lpstr>Slide 4</vt:lpstr>
      <vt:lpstr>Slide 5</vt:lpstr>
      <vt:lpstr>Slide 6</vt:lpstr>
      <vt:lpstr>Slide 7</vt:lpstr>
      <vt:lpstr>Slide 8</vt:lpstr>
      <vt:lpstr>TYPE OF FISH MIGRATION </vt:lpstr>
      <vt:lpstr>Slide 10</vt:lpstr>
      <vt:lpstr>Different types of fish migration on the basis of habitat:</vt:lpstr>
      <vt:lpstr>Slide 12</vt:lpstr>
      <vt:lpstr>Slide 13</vt:lpstr>
      <vt:lpstr>Slide 14</vt:lpstr>
      <vt:lpstr>Slide 15</vt:lpstr>
      <vt:lpstr>4 PHASES IN L.H OF EEL</vt:lpstr>
      <vt:lpstr>Slide 17</vt:lpstr>
      <vt:lpstr>Slide 18</vt:lpstr>
      <vt:lpstr>Slide 19</vt:lpstr>
      <vt:lpstr>SEA-LAMPREY (ANADROMOUS MIGRATION)</vt:lpstr>
      <vt:lpstr>Slide 21</vt:lpstr>
      <vt:lpstr>Other important facts</vt:lpstr>
      <vt:lpstr>Significance of fish migration  Spawning To achieve better growth rates Greater reproductive success  Temporal and spatial aggregations of fishes. To escape temperature extremes.  </vt:lpstr>
      <vt:lpstr>Thank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JyoTsaNa</dc:creator>
  <cp:lastModifiedBy>M. Ashiq Ur Rahman</cp:lastModifiedBy>
  <cp:revision>63</cp:revision>
  <dcterms:created xsi:type="dcterms:W3CDTF">2015-07-30T09:39:24Z</dcterms:created>
  <dcterms:modified xsi:type="dcterms:W3CDTF">2020-10-19T17:15:08Z</dcterms:modified>
</cp:coreProperties>
</file>