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articlelibrary.com/fish/applied-fisheries/induced-breeding-of-fish-subject-matter-steps-and-advantages-fishes/88534" TargetMode="External"/><Relationship Id="rId2" Type="http://schemas.openxmlformats.org/officeDocument/2006/relationships/hyperlink" Target="http://fisheryscience.blogspot.com/2008/11/induced-breeding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1534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INDUCED BREEDING IN FISHES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                </a:t>
            </a:r>
            <a:br>
              <a:rPr lang="en-US" dirty="0" smtClean="0">
                <a:latin typeface="Algerian" pitchFamily="8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  <a:t>     </a:t>
            </a:r>
            <a:r>
              <a:rPr lang="en-US" sz="2800" dirty="0" err="1" smtClean="0">
                <a:solidFill>
                  <a:srgbClr val="FFFF00"/>
                </a:solidFill>
                <a:latin typeface="Algerian" pitchFamily="82" charset="0"/>
              </a:rPr>
              <a:t>Dr.M.Ashiq</a:t>
            </a:r>
            <a: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lgerian" pitchFamily="82" charset="0"/>
              </a:rPr>
              <a:t>ur</a:t>
            </a:r>
            <a: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  <a:t> Rahman</a:t>
            </a:r>
            <a:b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Assistant professor  </a:t>
            </a:r>
            <a:b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department of zoology</a:t>
            </a:r>
            <a:b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hajee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karutha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rowther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howdia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college </a:t>
            </a:r>
            <a:b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uthamapalayam</a:t>
            </a:r>
            <a: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</a:br>
            <a:endParaRPr lang="en-US" sz="28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pt. of Zoology\Desktop\indused-breeding-for-fish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pt. of Zoology\Desktop\indused-breeding-for-fish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pt. of Zoology\Desktop\indused-breeding-for-fish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pt. of Zoology\Desktop\indused-breeding-for-fish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86200"/>
            <a:ext cx="7851648" cy="18288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7854696" cy="5638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References: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Aquaculture – </a:t>
            </a:r>
            <a:r>
              <a:rPr lang="en-US" dirty="0" err="1" smtClean="0"/>
              <a:t>Saras</a:t>
            </a:r>
            <a:r>
              <a:rPr lang="en-US" dirty="0" smtClean="0"/>
              <a:t> Publication – Dr. N. </a:t>
            </a:r>
            <a:r>
              <a:rPr lang="en-US" dirty="0" err="1" smtClean="0"/>
              <a:t>Arumugam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http://fisheryscience.blogspot.com/2008/11/induced-breeding.html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http://www.yourarticlelibrary.com/fish/applied-fisheries/induced-breeding-of-fish-subject-matter-steps-and-advantages-fishes/88534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t. of Zoology\Desktop\indused-breeding-for-fish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pt. of Zoology\Desktop\indused-breeding-for-fish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pt. of Zoology\Desktop\indused-breeding-for-fish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t. of Zoology\Desktop\indused-breeding-for-fish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2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t. of Zoology\Desktop\indused-breeding-for-fish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t. of Zoology\Desktop\indused-breeding-for-fish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pt. of Zoology\Desktop\indused-breeding-for-fish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25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INDUCED BREEDING IN FISHES                       Dr.M.Ashiq ur Rahman Assistant professor   department of zoology hajee karutha rowther howdia college  uthamapalayam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INDUCED BREEDING IN FISHES                       Dr.M.Ashiq ur Rahman   department of zoology </dc:title>
  <dc:creator>Dept. of Zoology</dc:creator>
  <cp:lastModifiedBy>Dept. of Zoology</cp:lastModifiedBy>
  <cp:revision>5</cp:revision>
  <dcterms:created xsi:type="dcterms:W3CDTF">2006-08-16T00:00:00Z</dcterms:created>
  <dcterms:modified xsi:type="dcterms:W3CDTF">2018-09-25T05:55:28Z</dcterms:modified>
</cp:coreProperties>
</file>