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  <p:sldId id="262" r:id="rId5"/>
    <p:sldId id="263" r:id="rId6"/>
    <p:sldId id="264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2F70-A155-4056-9B99-5837F3BAB6A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CF4D1-1C36-45F2-A969-D42297C1D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Subject Name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History of Arabs And Arabic Letter Writing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Subject Code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17UARL42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                       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  <a:cs typeface="Andalus" pitchFamily="18" charset="-78"/>
              </a:rPr>
              <a:t>BIOGRAPHY OF PROPHET MUHAMMED(SAL)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  <a:cs typeface="Andalus" pitchFamily="18" charset="-78"/>
              </a:rPr>
              <a:t/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  <a:cs typeface="Andalus" pitchFamily="18" charset="-78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                                                     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652120" y="3651870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  <a:cs typeface="Andalus" pitchFamily="18" charset="-78"/>
              </a:rPr>
              <a:t>Dr. R. MINNAL VIZHI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  <a:cs typeface="Andalus" pitchFamily="18" charset="-78"/>
              </a:rPr>
              <a:t>Assistant Professor of Arabic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  <a:cs typeface="Andalus" pitchFamily="18" charset="-78"/>
              </a:rPr>
              <a:t>H.K.R.H College</a:t>
            </a:r>
          </a:p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anose="0205050205050A020403" pitchFamily="18" charset="0"/>
                <a:cs typeface="Andalus" pitchFamily="18" charset="-78"/>
              </a:rPr>
              <a:t>Uthamapalayam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0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70"/>
            <a:ext cx="9144000" cy="509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6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95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3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05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9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5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</Words>
  <Application>Microsoft Office PowerPoint</Application>
  <PresentationFormat>On-screen Show (16:9)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Adobe Caslon Pro</vt:lpstr>
      <vt:lpstr>Andalus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rule in ARABIC</dc:title>
  <dc:creator>HP</dc:creator>
  <cp:lastModifiedBy>minnal.eflu@hotmail.com</cp:lastModifiedBy>
  <cp:revision>7</cp:revision>
  <dcterms:created xsi:type="dcterms:W3CDTF">2021-01-26T08:23:44Z</dcterms:created>
  <dcterms:modified xsi:type="dcterms:W3CDTF">2021-01-27T08:48:21Z</dcterms:modified>
</cp:coreProperties>
</file>