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0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2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3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1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364A-E2AB-4715-B76E-C26953D2B217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EDEA9-25E9-416F-9918-84716E0AF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88654"/>
          </a:xfrm>
        </p:spPr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Subject Name – Translation Skills II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Subject Code – 17UARS61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                                                   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  <a:cs typeface="Andalus" pitchFamily="18" charset="-78"/>
              </a:rPr>
              <a:t>TYPES OF TRANSLATIONS </a:t>
            </a:r>
            <a:endParaRPr lang="en-US" sz="4000" dirty="0">
              <a:latin typeface="Adobe Garamond Pro Bold" panose="020207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2625" y="3567447"/>
            <a:ext cx="3799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Dr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. 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. MINNAL VIZHI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Assistant Professor of Arabic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H.K.R.H College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Uthamapalayam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Andalus" pitchFamily="18" charset="-78"/>
              </a:rPr>
              <a:t>.</a:t>
            </a:r>
            <a:endParaRPr lang="en-US" sz="2400" dirty="0">
              <a:latin typeface="Adobe Caslon Pro" panose="0205050205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8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64"/>
            <a:ext cx="12192000" cy="68338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3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7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Caslon Pro</vt:lpstr>
      <vt:lpstr>Adobe Garamond Pro Bold</vt:lpstr>
      <vt:lpstr>Andalus</vt:lpstr>
      <vt:lpstr>Arial</vt:lpstr>
      <vt:lpstr>Calibri</vt:lpstr>
      <vt:lpstr>Calibri Light</vt:lpstr>
      <vt:lpstr>Office Theme</vt:lpstr>
      <vt:lpstr>Subject Name – Translation Skills II Subject Code – 17UARS61                                                           TYPES OF TRANSLATIONS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problems, domestication and foreignisation المشاكل الثقافية، التوطين والتغريب </dc:title>
  <dc:creator>minnal.eflu@hotmail.com</dc:creator>
  <cp:lastModifiedBy>minnal.eflu@hotmail.com</cp:lastModifiedBy>
  <cp:revision>8</cp:revision>
  <dcterms:created xsi:type="dcterms:W3CDTF">2019-01-21T07:55:11Z</dcterms:created>
  <dcterms:modified xsi:type="dcterms:W3CDTF">2021-01-27T08:48:40Z</dcterms:modified>
</cp:coreProperties>
</file>