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68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75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54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8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46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24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99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2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12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61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5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192F-3E65-49B9-B527-AE11EF78E5D7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020D-41BC-42FA-A133-D0623B90B1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Hajee</a:t>
            </a:r>
            <a:r>
              <a:rPr lang="en-IN" dirty="0" smtClean="0"/>
              <a:t> </a:t>
            </a:r>
            <a:r>
              <a:rPr lang="en-IN" dirty="0" err="1" smtClean="0"/>
              <a:t>karutha</a:t>
            </a:r>
            <a:r>
              <a:rPr lang="en-IN" dirty="0" smtClean="0"/>
              <a:t> </a:t>
            </a:r>
            <a:r>
              <a:rPr lang="en-IN" dirty="0" err="1" smtClean="0"/>
              <a:t>Rowther</a:t>
            </a:r>
            <a:r>
              <a:rPr lang="en-IN" dirty="0" smtClean="0"/>
              <a:t> </a:t>
            </a:r>
            <a:r>
              <a:rPr lang="en-IN" dirty="0" err="1" smtClean="0"/>
              <a:t>Howdia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college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Staff Name : N. </a:t>
            </a:r>
            <a:r>
              <a:rPr lang="en-IN" dirty="0" err="1" smtClean="0"/>
              <a:t>Shahul</a:t>
            </a:r>
            <a:r>
              <a:rPr lang="en-IN" dirty="0" smtClean="0"/>
              <a:t> </a:t>
            </a:r>
            <a:r>
              <a:rPr lang="en-IN" dirty="0" err="1" smtClean="0"/>
              <a:t>Hameed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Department : Arabic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Handling year : III BA Arabic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Subject : Poetry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Sub Code : 17UARC61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734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 smtClean="0"/>
              <a:t>AHMED SHAWQI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His Early life: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Ahmed </a:t>
            </a:r>
            <a:r>
              <a:rPr lang="en-IN" dirty="0" err="1" smtClean="0"/>
              <a:t>Shawqi</a:t>
            </a:r>
            <a:r>
              <a:rPr lang="en-IN" dirty="0"/>
              <a:t> </a:t>
            </a:r>
            <a:r>
              <a:rPr lang="en-IN" dirty="0" smtClean="0"/>
              <a:t>was born in Cairo at 1868 AD.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His family was wealthy and prominent and well – connected with the court of Khedive of Egypt.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His studies in law at the universities of Montpellier and Paris for three years.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96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 And he was the Greatest Arabic poet in Egypt and Dramatist.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In 1927 he was crowned by his peers “ </a:t>
            </a:r>
            <a:r>
              <a:rPr lang="ar-SA" dirty="0" smtClean="0"/>
              <a:t>أمير الشعراء</a:t>
            </a:r>
            <a:r>
              <a:rPr lang="en-IN" dirty="0" smtClean="0"/>
              <a:t>” ( The prince of poet).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err="1" smtClean="0"/>
              <a:t>shawqi</a:t>
            </a:r>
            <a:r>
              <a:rPr lang="en-IN" dirty="0" smtClean="0"/>
              <a:t> was the first in Modern Arabic literature.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His Plays are: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ar-SA" dirty="0" smtClean="0"/>
              <a:t>مجنون و ليلى</a:t>
            </a:r>
          </a:p>
          <a:p>
            <a:pPr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 smtClean="0"/>
              <a:t>اميرة الاندلس</a:t>
            </a:r>
          </a:p>
          <a:p>
            <a:pPr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 smtClean="0"/>
              <a:t>السيدة هدى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19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r>
              <a:rPr lang="en-IN" dirty="0" smtClean="0"/>
              <a:t> His Poetry: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ar-SA" dirty="0" smtClean="0"/>
              <a:t>الشوقيات</a:t>
            </a:r>
          </a:p>
          <a:p>
            <a:pPr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 smtClean="0"/>
              <a:t>نهج البردة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His Death: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Ahmed </a:t>
            </a:r>
            <a:r>
              <a:rPr lang="en-IN" dirty="0" err="1" smtClean="0"/>
              <a:t>Shawqi</a:t>
            </a:r>
            <a:r>
              <a:rPr lang="en-IN" dirty="0" smtClean="0"/>
              <a:t> died at 1932 AD.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130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SHORT HISTORY OF POETS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 smtClean="0"/>
              <a:t>KHALIL MITHRAN </a:t>
            </a:r>
          </a:p>
          <a:p>
            <a:pPr marL="0" indent="0">
              <a:buNone/>
            </a:pPr>
            <a:r>
              <a:rPr lang="en-IN" dirty="0" smtClean="0"/>
              <a:t>His yearly life: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Khalil </a:t>
            </a:r>
            <a:r>
              <a:rPr lang="en-IN" dirty="0" err="1" smtClean="0"/>
              <a:t>Mithran</a:t>
            </a:r>
            <a:r>
              <a:rPr lang="en-IN" dirty="0" smtClean="0"/>
              <a:t> was born in Baalbek at 1872 AD.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Khalil attended the Greek Catholic school in Beirut, where one of his teacher was </a:t>
            </a:r>
            <a:r>
              <a:rPr lang="en-IN" dirty="0" err="1" smtClean="0"/>
              <a:t>Nasif</a:t>
            </a:r>
            <a:r>
              <a:rPr lang="en-IN" dirty="0" smtClean="0"/>
              <a:t> al- </a:t>
            </a:r>
            <a:r>
              <a:rPr lang="en-IN" dirty="0" err="1" smtClean="0"/>
              <a:t>Yasiji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840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 His Works: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In 1900, he found his own Fort nightly magazine, Al- </a:t>
            </a:r>
            <a:r>
              <a:rPr lang="en-IN" dirty="0" err="1" smtClean="0"/>
              <a:t>Majjalla</a:t>
            </a:r>
            <a:r>
              <a:rPr lang="en-IN" dirty="0" smtClean="0"/>
              <a:t> al – </a:t>
            </a:r>
            <a:r>
              <a:rPr lang="en-IN" dirty="0" err="1" smtClean="0"/>
              <a:t>Misriyya</a:t>
            </a:r>
            <a:r>
              <a:rPr lang="en-IN" dirty="0" smtClean="0"/>
              <a:t>. He noted </a:t>
            </a:r>
            <a:r>
              <a:rPr lang="en-IN" dirty="0" err="1" smtClean="0"/>
              <a:t>Mahmood</a:t>
            </a:r>
            <a:r>
              <a:rPr lang="en-IN" dirty="0" smtClean="0"/>
              <a:t> </a:t>
            </a:r>
            <a:r>
              <a:rPr lang="en-IN" dirty="0" err="1" smtClean="0"/>
              <a:t>sami</a:t>
            </a:r>
            <a:r>
              <a:rPr lang="en-IN" dirty="0" smtClean="0"/>
              <a:t> Al – </a:t>
            </a:r>
            <a:r>
              <a:rPr lang="en-IN" dirty="0" err="1" smtClean="0"/>
              <a:t>Barudi</a:t>
            </a:r>
            <a:r>
              <a:rPr lang="en-IN" dirty="0"/>
              <a:t> </a:t>
            </a:r>
            <a:r>
              <a:rPr lang="en-IN" dirty="0" smtClean="0"/>
              <a:t>in it.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In 1903, he started publishing a daily newspaper Al – </a:t>
            </a:r>
            <a:r>
              <a:rPr lang="en-IN" dirty="0" err="1" smtClean="0"/>
              <a:t>Jawaib</a:t>
            </a:r>
            <a:r>
              <a:rPr lang="en-IN" dirty="0" smtClean="0"/>
              <a:t> al- </a:t>
            </a:r>
            <a:r>
              <a:rPr lang="en-IN" dirty="0" err="1" smtClean="0"/>
              <a:t>misriyya</a:t>
            </a:r>
            <a:r>
              <a:rPr lang="en-IN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An Anthology of his poems, the </a:t>
            </a:r>
            <a:r>
              <a:rPr lang="en-IN" dirty="0" err="1" smtClean="0"/>
              <a:t>Diwan</a:t>
            </a:r>
            <a:r>
              <a:rPr lang="en-IN" dirty="0"/>
              <a:t> </a:t>
            </a:r>
            <a:r>
              <a:rPr lang="en-IN" dirty="0" smtClean="0"/>
              <a:t>al- Khalil was published in four volumes during his life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392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He translated a number of plays </a:t>
            </a:r>
            <a:r>
              <a:rPr lang="en-IN" dirty="0" err="1"/>
              <a:t>S</a:t>
            </a:r>
            <a:r>
              <a:rPr lang="en-IN" dirty="0" err="1" smtClean="0"/>
              <a:t>hakesphere</a:t>
            </a:r>
            <a:r>
              <a:rPr lang="en-IN" dirty="0" smtClean="0"/>
              <a:t>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Corneille, Victor Hugo into Arabic.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Khalil </a:t>
            </a:r>
            <a:r>
              <a:rPr lang="en-IN" dirty="0" err="1" smtClean="0"/>
              <a:t>Mithran</a:t>
            </a:r>
            <a:r>
              <a:rPr lang="en-IN" dirty="0" smtClean="0"/>
              <a:t> also known as the “</a:t>
            </a:r>
            <a:r>
              <a:rPr lang="ar-SA" dirty="0" smtClean="0"/>
              <a:t>الشاعر القطرين</a:t>
            </a:r>
            <a:r>
              <a:rPr lang="en-IN" dirty="0" smtClean="0"/>
              <a:t>” ( The poet of the two countries).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 In 1935, he became director of the Al- </a:t>
            </a:r>
            <a:r>
              <a:rPr lang="en-IN" dirty="0" err="1" smtClean="0"/>
              <a:t>Firqa</a:t>
            </a:r>
            <a:r>
              <a:rPr lang="en-IN" dirty="0" smtClean="0"/>
              <a:t> al- </a:t>
            </a:r>
            <a:r>
              <a:rPr lang="en-IN" dirty="0" err="1" smtClean="0"/>
              <a:t>Qawmiya</a:t>
            </a:r>
            <a:r>
              <a:rPr lang="en-IN" dirty="0" smtClean="0"/>
              <a:t> of the Egyptian theatre.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1584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 His Death: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 Khalil </a:t>
            </a:r>
            <a:r>
              <a:rPr lang="en-IN" dirty="0" err="1" smtClean="0"/>
              <a:t>Mithran</a:t>
            </a:r>
            <a:r>
              <a:rPr lang="en-IN" dirty="0" smtClean="0"/>
              <a:t> died in </a:t>
            </a:r>
            <a:r>
              <a:rPr lang="en-IN" dirty="0" err="1" smtClean="0"/>
              <a:t>cairo</a:t>
            </a:r>
            <a:r>
              <a:rPr lang="en-IN" dirty="0" smtClean="0"/>
              <a:t> at 1949 AD.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64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 smtClean="0"/>
              <a:t>HAFIZ IBRAHIM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His Early Life 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Hafiz Ibrahim was born in Egypt at 1871 AD.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His Father was an Egyptian Engineer and his Mother was Turkish origin.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And he was also called the “ </a:t>
            </a:r>
            <a:r>
              <a:rPr lang="ar-SA" dirty="0" smtClean="0"/>
              <a:t>الشاعر النيل</a:t>
            </a:r>
            <a:r>
              <a:rPr lang="en-IN" dirty="0" smtClean="0"/>
              <a:t>” ( poet of the Nile).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509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 After his Father’s death, He was sent to live with his uncle in Tanta. And received his Primary school education there.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Then he moved to Cairo to live with his mother where he completed his secondary education.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His Career: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Hafiz was a well known Egyptian poet of the early 20</a:t>
            </a:r>
            <a:r>
              <a:rPr lang="en-IN" baseline="30000" dirty="0" smtClean="0"/>
              <a:t>th</a:t>
            </a:r>
            <a:r>
              <a:rPr lang="en-IN" dirty="0" smtClean="0"/>
              <a:t>  century.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205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 In 1911 Hafiz was appointed the literary section in the Dar al – </a:t>
            </a:r>
            <a:r>
              <a:rPr lang="en-IN" dirty="0" err="1" smtClean="0"/>
              <a:t>kutub</a:t>
            </a:r>
            <a:r>
              <a:rPr lang="en-IN" dirty="0" smtClean="0"/>
              <a:t> al- </a:t>
            </a:r>
            <a:r>
              <a:rPr lang="en-IN" dirty="0" err="1" smtClean="0"/>
              <a:t>Misriyah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And also he worked before in 1888 in Military Academy and later as a lieutenant. </a:t>
            </a:r>
            <a:endParaRPr lang="en-IN" dirty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His works: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ar-SA" dirty="0" smtClean="0"/>
              <a:t>البسوك الدماء فوق الدماء</a:t>
            </a:r>
          </a:p>
          <a:p>
            <a:pPr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 smtClean="0"/>
              <a:t>مصر تتكلم عن نفسها </a:t>
            </a:r>
          </a:p>
          <a:p>
            <a:pPr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 smtClean="0"/>
              <a:t>شكرت جميل صنعكم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3671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r>
              <a:rPr lang="en-IN" dirty="0" smtClean="0"/>
              <a:t> His Death: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dirty="0" smtClean="0"/>
              <a:t>Hafiz Ibrahim died at 1932 AD.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13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517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Hajee karutha Rowther Howdia  college</vt:lpstr>
      <vt:lpstr>SHORT HISTORY OF POETS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Hajee karutha Rowther Howdia  college</dc:title>
  <dc:creator>elcot</dc:creator>
  <cp:lastModifiedBy>elcot</cp:lastModifiedBy>
  <cp:revision>6</cp:revision>
  <dcterms:created xsi:type="dcterms:W3CDTF">2021-01-26T07:59:03Z</dcterms:created>
  <dcterms:modified xsi:type="dcterms:W3CDTF">2021-01-26T08:58:28Z</dcterms:modified>
</cp:coreProperties>
</file>