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111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175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337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66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775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545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345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605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051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60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512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4CBD0-4F28-4006-BD30-6C02CBC97B4B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E978B-3A1F-439F-8D8D-CA6EBBF67F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084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Hajee</a:t>
            </a:r>
            <a:r>
              <a:rPr lang="en-IN" dirty="0" smtClean="0"/>
              <a:t> </a:t>
            </a:r>
            <a:r>
              <a:rPr lang="en-IN" dirty="0" err="1" smtClean="0"/>
              <a:t>karutha</a:t>
            </a:r>
            <a:r>
              <a:rPr lang="en-IN" dirty="0" smtClean="0"/>
              <a:t> </a:t>
            </a:r>
            <a:r>
              <a:rPr lang="en-IN" dirty="0" err="1" smtClean="0"/>
              <a:t>Rowther</a:t>
            </a:r>
            <a:r>
              <a:rPr lang="en-IN" dirty="0" smtClean="0"/>
              <a:t> </a:t>
            </a:r>
            <a:r>
              <a:rPr lang="en-IN" dirty="0" err="1" smtClean="0"/>
              <a:t>Howdia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college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 Staff Name: N. </a:t>
            </a:r>
            <a:r>
              <a:rPr lang="en-IN" dirty="0" err="1" smtClean="0"/>
              <a:t>Shahul</a:t>
            </a:r>
            <a:r>
              <a:rPr lang="en-IN" dirty="0" smtClean="0"/>
              <a:t> </a:t>
            </a:r>
            <a:r>
              <a:rPr lang="en-IN" dirty="0" err="1" smtClean="0"/>
              <a:t>Hameed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Department: Arabic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Class Handling: II BA Arabic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Subject: </a:t>
            </a:r>
            <a:r>
              <a:rPr lang="en-IN" dirty="0" err="1" smtClean="0"/>
              <a:t>Seerath</a:t>
            </a:r>
            <a:r>
              <a:rPr lang="en-IN" dirty="0" smtClean="0"/>
              <a:t>- IV</a:t>
            </a:r>
          </a:p>
          <a:p>
            <a:pPr marL="0" indent="0">
              <a:buNone/>
            </a:pPr>
            <a:r>
              <a:rPr lang="en-IN"/>
              <a:t> </a:t>
            </a:r>
            <a:r>
              <a:rPr lang="en-IN" smtClean="0"/>
              <a:t> Sub Code: 17UARC43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830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Seerah</a:t>
            </a:r>
            <a:r>
              <a:rPr lang="en-IN" dirty="0" smtClean="0"/>
              <a:t> – IV</a:t>
            </a:r>
            <a:br>
              <a:rPr lang="en-IN" dirty="0" smtClean="0"/>
            </a:br>
            <a:r>
              <a:rPr lang="en-IN" dirty="0" smtClean="0"/>
              <a:t>Important Questions (or) Subjects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 Unit – I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1) </a:t>
            </a:r>
            <a:r>
              <a:rPr lang="ar-SA" dirty="0" smtClean="0"/>
              <a:t>و الى مدين أخاهم شعيبا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en-IN" dirty="0" smtClean="0"/>
              <a:t>2) </a:t>
            </a:r>
            <a:r>
              <a:rPr lang="ar-SA" dirty="0" smtClean="0"/>
              <a:t>دعوة شعيب عليه السلام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3) </a:t>
            </a:r>
            <a:r>
              <a:rPr lang="ar-SA" dirty="0" smtClean="0"/>
              <a:t>أب رحيم و معلم حكيم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  4) </a:t>
            </a:r>
            <a:r>
              <a:rPr lang="ar-SA" dirty="0" smtClean="0"/>
              <a:t>شعيب يشرح دعوته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dirty="0" smtClean="0"/>
              <a:t> 5) </a:t>
            </a:r>
            <a:r>
              <a:rPr lang="ar-SA" dirty="0" smtClean="0"/>
              <a:t>ما نفقه كثيرا مما تقول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dirty="0" smtClean="0"/>
              <a:t> 6) </a:t>
            </a:r>
            <a:r>
              <a:rPr lang="ar-SA" dirty="0" smtClean="0"/>
              <a:t>شعيب يتعجب من قومه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158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  Unit – II</a:t>
            </a:r>
          </a:p>
          <a:p>
            <a:pPr marL="0" indent="0">
              <a:buNone/>
            </a:pPr>
            <a:r>
              <a:rPr lang="en-IN" dirty="0" smtClean="0"/>
              <a:t>  1) </a:t>
            </a:r>
            <a:r>
              <a:rPr lang="ar-SA" dirty="0" smtClean="0"/>
              <a:t>بلغ الرسالة و أدى الأمانة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2) </a:t>
            </a:r>
            <a:r>
              <a:rPr lang="ar-SA" dirty="0" smtClean="0"/>
              <a:t>نعمة الله على داؤد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3) </a:t>
            </a:r>
            <a:r>
              <a:rPr lang="ar-SA" dirty="0" smtClean="0"/>
              <a:t>نعمة الله على سليمان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4) </a:t>
            </a:r>
            <a:r>
              <a:rPr lang="ar-SA" dirty="0" smtClean="0"/>
              <a:t>فقه دقيق و علم عميق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5) </a:t>
            </a:r>
            <a:r>
              <a:rPr lang="ar-SA" dirty="0" smtClean="0"/>
              <a:t>سليمان يعرف لغة الطير و الحيوان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6) </a:t>
            </a:r>
            <a:r>
              <a:rPr lang="ar-SA" dirty="0" smtClean="0"/>
              <a:t>قصة هد هد</a:t>
            </a: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076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  Unit – III</a:t>
            </a:r>
          </a:p>
          <a:p>
            <a:pPr marL="0" indent="0">
              <a:buNone/>
            </a:pPr>
            <a:r>
              <a:rPr lang="en-IN" dirty="0" smtClean="0"/>
              <a:t>  1) </a:t>
            </a:r>
            <a:r>
              <a:rPr lang="ar-SA" dirty="0" smtClean="0"/>
              <a:t>سليمان يدعو ملكة سبأ الى دينه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2) </a:t>
            </a:r>
            <a:r>
              <a:rPr lang="ar-SA" dirty="0" smtClean="0"/>
              <a:t>الملكة تستشير أركان دولتها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 3) </a:t>
            </a:r>
            <a:r>
              <a:rPr lang="ar-SA" dirty="0" smtClean="0"/>
              <a:t>هدية مساومة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4) </a:t>
            </a:r>
            <a:r>
              <a:rPr lang="ar-SA" dirty="0" smtClean="0"/>
              <a:t>قصر عظيم من زجاج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5) </a:t>
            </a:r>
            <a:r>
              <a:rPr lang="ar-SA" dirty="0" smtClean="0"/>
              <a:t>و أسلمت مع سليمان لله رب العالمين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6) </a:t>
            </a:r>
            <a:r>
              <a:rPr lang="ar-SA" dirty="0" smtClean="0"/>
              <a:t>القرآن يحكى قصة سليمان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7) </a:t>
            </a:r>
            <a:r>
              <a:rPr lang="ar-SA" dirty="0" smtClean="0"/>
              <a:t>صبر أيوب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487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dirty="0" smtClean="0"/>
              <a:t>  </a:t>
            </a:r>
            <a:r>
              <a:rPr lang="en-IN" dirty="0" smtClean="0"/>
              <a:t> Unit – IV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1) </a:t>
            </a:r>
            <a:r>
              <a:rPr lang="ar-SA" dirty="0" smtClean="0"/>
              <a:t>قصة يونس و حكمتها 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2) </a:t>
            </a:r>
            <a:r>
              <a:rPr lang="ar-SA" dirty="0" smtClean="0"/>
              <a:t>يونس بين قومه 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3) </a:t>
            </a:r>
            <a:r>
              <a:rPr lang="ar-SA" dirty="0" smtClean="0"/>
              <a:t>يونس في بطن الحوت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4) </a:t>
            </a:r>
            <a:r>
              <a:rPr lang="ar-SA" dirty="0" smtClean="0"/>
              <a:t>دعاء زكريا لولد صالح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5) </a:t>
            </a:r>
            <a:r>
              <a:rPr lang="ar-SA" dirty="0" smtClean="0"/>
              <a:t>نذر امرأة عمران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6) </a:t>
            </a:r>
            <a:r>
              <a:rPr lang="ar-SA" dirty="0" smtClean="0"/>
              <a:t>ألهاما من الرب الرحيم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 7) </a:t>
            </a:r>
            <a:r>
              <a:rPr lang="ar-SA" dirty="0" smtClean="0"/>
              <a:t>قالت رب إني وضعتها أنثى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172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  </a:t>
            </a:r>
            <a:r>
              <a:rPr lang="en-IN" dirty="0" smtClean="0"/>
              <a:t>   Unit – V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1) </a:t>
            </a:r>
            <a:r>
              <a:rPr lang="ar-SA" dirty="0" smtClean="0"/>
              <a:t>بشارة ولد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2) </a:t>
            </a:r>
            <a:r>
              <a:rPr lang="ar-SA" dirty="0" smtClean="0"/>
              <a:t>آيات الله و قدرته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3) </a:t>
            </a:r>
            <a:r>
              <a:rPr lang="ar-SA" dirty="0" smtClean="0"/>
              <a:t>قصة خارقة للعادة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4) </a:t>
            </a:r>
            <a:r>
              <a:rPr lang="ar-SA" dirty="0" smtClean="0"/>
              <a:t>خضوع اليهود للأسباب الظاهرة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5) </a:t>
            </a:r>
            <a:r>
              <a:rPr lang="ar-SA" dirty="0" smtClean="0"/>
              <a:t>استخفاف و تمود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6) </a:t>
            </a:r>
            <a:r>
              <a:rPr lang="ar-SA" smtClean="0"/>
              <a:t>نعمة الله على بني إسرائيل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978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282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Hajee karutha Rowther Howdia college</vt:lpstr>
      <vt:lpstr>Seerah – IV Important Questions (or) Subjects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Seerah – IV Important Questions (or) Subjects</dc:title>
  <dc:creator>elcot</dc:creator>
  <cp:lastModifiedBy>elcot</cp:lastModifiedBy>
  <cp:revision>5</cp:revision>
  <dcterms:created xsi:type="dcterms:W3CDTF">2021-01-25T09:38:08Z</dcterms:created>
  <dcterms:modified xsi:type="dcterms:W3CDTF">2021-01-26T09:11:39Z</dcterms:modified>
</cp:coreProperties>
</file>