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D1E-C75C-423B-A9DC-5297F29D3BCD}" type="datetimeFigureOut">
              <a:rPr lang="en-US" smtClean="0"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0C2D-A82A-469A-9150-C79639B73E8A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D1E-C75C-423B-A9DC-5297F29D3BCD}" type="datetimeFigureOut">
              <a:rPr lang="en-US" smtClean="0"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0C2D-A82A-469A-9150-C79639B73E8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D1E-C75C-423B-A9DC-5297F29D3BCD}" type="datetimeFigureOut">
              <a:rPr lang="en-US" smtClean="0"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0C2D-A82A-469A-9150-C79639B73E8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D1E-C75C-423B-A9DC-5297F29D3BCD}" type="datetimeFigureOut">
              <a:rPr lang="en-US" smtClean="0"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0C2D-A82A-469A-9150-C79639B73E8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D1E-C75C-423B-A9DC-5297F29D3BCD}" type="datetimeFigureOut">
              <a:rPr lang="en-US" smtClean="0"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0C2D-A82A-469A-9150-C79639B73E8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D1E-C75C-423B-A9DC-5297F29D3BCD}" type="datetimeFigureOut">
              <a:rPr lang="en-US" smtClean="0"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0C2D-A82A-469A-9150-C79639B73E8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D1E-C75C-423B-A9DC-5297F29D3BCD}" type="datetimeFigureOut">
              <a:rPr lang="en-US" smtClean="0"/>
              <a:t>1/29/2021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0C2D-A82A-469A-9150-C79639B73E8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D1E-C75C-423B-A9DC-5297F29D3BCD}" type="datetimeFigureOut">
              <a:rPr lang="en-US" smtClean="0"/>
              <a:t>1/29/2021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0C2D-A82A-469A-9150-C79639B73E8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D1E-C75C-423B-A9DC-5297F29D3BCD}" type="datetimeFigureOut">
              <a:rPr lang="en-US" smtClean="0"/>
              <a:t>1/29/2021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0C2D-A82A-469A-9150-C79639B73E8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8D1E-C75C-423B-A9DC-5297F29D3BCD}" type="datetimeFigureOut">
              <a:rPr lang="en-US" smtClean="0"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0C2D-A82A-469A-9150-C79639B73E8A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0BE8D1E-C75C-423B-A9DC-5297F29D3BCD}" type="datetimeFigureOut">
              <a:rPr lang="en-US" smtClean="0"/>
              <a:t>1/29/2021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6770C2D-A82A-469A-9150-C79639B73E8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0BE8D1E-C75C-423B-A9DC-5297F29D3BCD}" type="datetimeFigureOut">
              <a:rPr lang="en-US" smtClean="0"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6770C2D-A82A-469A-9150-C79639B73E8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2285992"/>
            <a:ext cx="3171820" cy="1001846"/>
          </a:xfrm>
        </p:spPr>
        <p:txBody>
          <a:bodyPr/>
          <a:lstStyle/>
          <a:p>
            <a:r>
              <a:rPr lang="en-IN" dirty="0"/>
              <a:t>E-Banking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09926" y="3929066"/>
            <a:ext cx="5834074" cy="11853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 A.AYESHA SIDDIQUA,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M.Com</a:t>
            </a:r>
            <a:r>
              <a:rPr lang="en-US" sz="2800" dirty="0">
                <a:solidFill>
                  <a:schemeClr val="tx1"/>
                </a:solidFill>
              </a:rPr>
              <a:t>., M.Phil., </a:t>
            </a:r>
            <a:r>
              <a:rPr lang="en-US" sz="2800" dirty="0" smtClean="0">
                <a:solidFill>
                  <a:schemeClr val="tx1"/>
                </a:solidFill>
              </a:rPr>
              <a:t>SET, Ph.D.,</a:t>
            </a:r>
            <a:endParaRPr lang="en-I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Tele-banking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It </a:t>
            </a:r>
            <a:r>
              <a:rPr lang="en-IN" dirty="0"/>
              <a:t>means banking over phone. </a:t>
            </a:r>
            <a:endParaRPr lang="en-IN" dirty="0" smtClean="0"/>
          </a:p>
          <a:p>
            <a:pPr algn="just"/>
            <a:r>
              <a:rPr lang="en-IN" dirty="0" smtClean="0"/>
              <a:t>Mainly </a:t>
            </a:r>
            <a:r>
              <a:rPr lang="en-IN" dirty="0"/>
              <a:t>used for marketing banking services. </a:t>
            </a:r>
            <a:endParaRPr lang="en-IN" dirty="0" smtClean="0"/>
          </a:p>
          <a:p>
            <a:pPr algn="just"/>
            <a:r>
              <a:rPr lang="en-IN" dirty="0" smtClean="0"/>
              <a:t>A </a:t>
            </a:r>
            <a:r>
              <a:rPr lang="en-IN" dirty="0"/>
              <a:t>customer can do entire Non-Cash related banking over phone anywhere at </a:t>
            </a:r>
            <a:r>
              <a:rPr lang="en-IN" dirty="0" smtClean="0"/>
              <a:t>anytime</a:t>
            </a:r>
          </a:p>
          <a:p>
            <a:pPr algn="just"/>
            <a:r>
              <a:rPr lang="en-IN" dirty="0" smtClean="0"/>
              <a:t>With </a:t>
            </a:r>
            <a:r>
              <a:rPr lang="en-IN" dirty="0"/>
              <a:t>fall in mobile phone rates mobile banking will emerge as one of the most cost effective delivery channel.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Internet Banking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It has helped in banking at the click of a mouse. </a:t>
            </a:r>
            <a:endParaRPr lang="en-IN" dirty="0" smtClean="0"/>
          </a:p>
          <a:p>
            <a:pPr algn="just"/>
            <a:r>
              <a:rPr lang="en-IN" dirty="0" smtClean="0"/>
              <a:t>In </a:t>
            </a:r>
            <a:r>
              <a:rPr lang="en-IN" dirty="0"/>
              <a:t>internet banking , customer of a bank with a pc can log on to the bank website &amp; conduct basic functions.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Advantages of E-Banking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Round the clock banking. </a:t>
            </a:r>
            <a:endParaRPr lang="en-IN" dirty="0" smtClean="0"/>
          </a:p>
          <a:p>
            <a:r>
              <a:rPr lang="en-IN" dirty="0" smtClean="0"/>
              <a:t>User </a:t>
            </a:r>
            <a:r>
              <a:rPr lang="en-IN" dirty="0"/>
              <a:t>friendly. </a:t>
            </a:r>
            <a:endParaRPr lang="en-IN" dirty="0" smtClean="0"/>
          </a:p>
          <a:p>
            <a:r>
              <a:rPr lang="en-IN" dirty="0" smtClean="0"/>
              <a:t>Low </a:t>
            </a:r>
            <a:r>
              <a:rPr lang="en-IN" dirty="0"/>
              <a:t>cost. </a:t>
            </a:r>
            <a:endParaRPr lang="en-IN" dirty="0" smtClean="0"/>
          </a:p>
          <a:p>
            <a:r>
              <a:rPr lang="en-IN" dirty="0" smtClean="0"/>
              <a:t>Portable </a:t>
            </a:r>
            <a:r>
              <a:rPr lang="en-IN" dirty="0"/>
              <a:t>banking. </a:t>
            </a:r>
            <a:endParaRPr lang="en-IN" dirty="0" smtClean="0"/>
          </a:p>
          <a:p>
            <a:r>
              <a:rPr lang="en-IN" dirty="0" smtClean="0"/>
              <a:t>Quality </a:t>
            </a:r>
            <a:r>
              <a:rPr lang="en-IN" dirty="0"/>
              <a:t>banking. </a:t>
            </a:r>
            <a:endParaRPr lang="en-IN" dirty="0" smtClean="0"/>
          </a:p>
          <a:p>
            <a:r>
              <a:rPr lang="en-IN" dirty="0" smtClean="0"/>
              <a:t>Speed </a:t>
            </a:r>
            <a:r>
              <a:rPr lang="en-IN" dirty="0"/>
              <a:t>banking.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Limitations of E-Banking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Start-up cost. </a:t>
            </a:r>
            <a:endParaRPr lang="en-IN" dirty="0" smtClean="0"/>
          </a:p>
          <a:p>
            <a:r>
              <a:rPr lang="en-IN" dirty="0" smtClean="0"/>
              <a:t>Training </a:t>
            </a:r>
            <a:r>
              <a:rPr lang="en-IN" dirty="0"/>
              <a:t>&amp; maintenance. </a:t>
            </a:r>
            <a:endParaRPr lang="en-IN" dirty="0" smtClean="0"/>
          </a:p>
          <a:p>
            <a:r>
              <a:rPr lang="en-IN" dirty="0" smtClean="0"/>
              <a:t>Security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Legal </a:t>
            </a:r>
            <a:r>
              <a:rPr lang="en-IN" dirty="0"/>
              <a:t>issues.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3071810"/>
            <a:ext cx="8229600" cy="13680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i="1" dirty="0" smtClean="0"/>
              <a:t>Thank You...</a:t>
            </a:r>
            <a:endParaRPr lang="en-IN" sz="5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E-Banking or Electronic Banking is a major innovation in the field of Banking. </a:t>
            </a:r>
            <a:endParaRPr lang="en-IN" dirty="0" smtClean="0"/>
          </a:p>
          <a:p>
            <a:pPr algn="just"/>
            <a:r>
              <a:rPr lang="en-IN" dirty="0" smtClean="0"/>
              <a:t>Earlier </a:t>
            </a:r>
            <a:r>
              <a:rPr lang="en-IN" dirty="0"/>
              <a:t>Banking was conducted in a very traditional manner, there were no such innovations. </a:t>
            </a:r>
            <a:endParaRPr lang="en-IN" dirty="0" smtClean="0"/>
          </a:p>
          <a:p>
            <a:pPr algn="just"/>
            <a:r>
              <a:rPr lang="en-IN" dirty="0" smtClean="0"/>
              <a:t>Information </a:t>
            </a:r>
            <a:r>
              <a:rPr lang="en-IN" dirty="0"/>
              <a:t>revolution led to the evolution of </a:t>
            </a:r>
            <a:r>
              <a:rPr lang="en-IN" dirty="0" smtClean="0"/>
              <a:t>internet, </a:t>
            </a:r>
            <a:r>
              <a:rPr lang="en-IN" dirty="0"/>
              <a:t>which lead to E-Commerce continued by evolution of E- Banking.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E-Banking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/>
              <a:t>E-Banking History dates back to </a:t>
            </a:r>
            <a:r>
              <a:rPr lang="en-IN" dirty="0" err="1"/>
              <a:t>1980s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term online became popular in the late '</a:t>
            </a:r>
            <a:r>
              <a:rPr lang="en-IN" dirty="0" err="1"/>
              <a:t>80s</a:t>
            </a:r>
            <a:r>
              <a:rPr lang="en-IN" dirty="0"/>
              <a:t> and referred to the use of a terminal, keyboard and TV (or monitor) to access the banking system using a phone line </a:t>
            </a:r>
            <a:endParaRPr lang="en-IN" dirty="0" smtClean="0"/>
          </a:p>
          <a:p>
            <a:pPr algn="just"/>
            <a:r>
              <a:rPr lang="en-IN" dirty="0" smtClean="0"/>
              <a:t>Stanford </a:t>
            </a:r>
            <a:r>
              <a:rPr lang="en-IN" dirty="0"/>
              <a:t>federal credit union was the first who offer online internet banking services to all of its members in 1994. </a:t>
            </a:r>
            <a:endParaRPr lang="en-IN" dirty="0" smtClean="0"/>
          </a:p>
          <a:p>
            <a:pPr algn="just"/>
            <a:r>
              <a:rPr lang="en-IN" dirty="0" smtClean="0"/>
              <a:t>Later </a:t>
            </a:r>
            <a:r>
              <a:rPr lang="en-IN" dirty="0"/>
              <a:t>on snapped up by other banks like Well Fargo, Chase Manhattan and Security First Bank.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an E-Bank?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Traditional banking business assumes: </a:t>
            </a:r>
            <a:endParaRPr lang="en-IN" dirty="0" smtClean="0"/>
          </a:p>
          <a:p>
            <a:pPr lvl="1">
              <a:buFont typeface="Wingdings" pitchFamily="2" charset="2"/>
              <a:buChar char="§"/>
            </a:pPr>
            <a:r>
              <a:rPr lang="en-IN" sz="3200" dirty="0" smtClean="0"/>
              <a:t>Customer </a:t>
            </a:r>
            <a:r>
              <a:rPr lang="en-IN" sz="3200" dirty="0"/>
              <a:t>desk at bank’s building </a:t>
            </a:r>
          </a:p>
          <a:p>
            <a:pPr lvl="1">
              <a:buFont typeface="Wingdings" pitchFamily="2" charset="2"/>
              <a:buChar char="§"/>
            </a:pPr>
            <a:r>
              <a:rPr lang="en-IN" sz="3200" dirty="0" smtClean="0"/>
              <a:t>Office </a:t>
            </a:r>
            <a:r>
              <a:rPr lang="en-IN" sz="3200" dirty="0"/>
              <a:t>hours from 8.00 am to 7.00 pm </a:t>
            </a:r>
          </a:p>
          <a:p>
            <a:pPr lvl="1">
              <a:buNone/>
            </a:pPr>
            <a:endParaRPr lang="en-IN" sz="3200" dirty="0" smtClean="0"/>
          </a:p>
          <a:p>
            <a:pPr marL="360363" lvl="1" indent="-360363">
              <a:buFont typeface="Arial" pitchFamily="34" charset="0"/>
              <a:buChar char="•"/>
            </a:pPr>
            <a:r>
              <a:rPr lang="en-IN" sz="3200" dirty="0" smtClean="0"/>
              <a:t>Customers </a:t>
            </a:r>
            <a:r>
              <a:rPr lang="en-IN" sz="3200" dirty="0"/>
              <a:t>have: </a:t>
            </a:r>
            <a:endParaRPr lang="en-IN" sz="3200" dirty="0" smtClean="0"/>
          </a:p>
          <a:p>
            <a:pPr marL="760413" lvl="2" indent="-360363">
              <a:buFont typeface="Wingdings" pitchFamily="2" charset="2"/>
              <a:buChar char="§"/>
            </a:pPr>
            <a:r>
              <a:rPr lang="en-IN" sz="3200" dirty="0" smtClean="0"/>
              <a:t>Their </a:t>
            </a:r>
            <a:r>
              <a:rPr lang="en-IN" sz="3200" dirty="0"/>
              <a:t>job during the day </a:t>
            </a:r>
            <a:endParaRPr lang="en-IN" sz="3200" dirty="0" smtClean="0"/>
          </a:p>
          <a:p>
            <a:pPr marL="760413" lvl="2" indent="-360363">
              <a:buFont typeface="Wingdings" pitchFamily="2" charset="2"/>
              <a:buChar char="§"/>
            </a:pPr>
            <a:r>
              <a:rPr lang="en-IN" sz="3200" dirty="0" smtClean="0"/>
              <a:t>Family </a:t>
            </a:r>
            <a:r>
              <a:rPr lang="en-IN" sz="3200" dirty="0"/>
              <a:t>or other activities after the job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an E-Bank?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What Is an E-Bank? </a:t>
            </a:r>
            <a:endParaRPr lang="en-IN" dirty="0" smtClean="0"/>
          </a:p>
          <a:p>
            <a:pPr lvl="1">
              <a:buFont typeface="Wingdings" pitchFamily="2" charset="2"/>
              <a:buChar char="§"/>
            </a:pPr>
            <a:r>
              <a:rPr lang="en-IN" dirty="0" smtClean="0"/>
              <a:t>Logical </a:t>
            </a:r>
            <a:r>
              <a:rPr lang="en-IN" dirty="0"/>
              <a:t>answer is to use e-channels: </a:t>
            </a:r>
            <a:endParaRPr lang="en-IN" dirty="0" smtClean="0"/>
          </a:p>
          <a:p>
            <a:pPr lvl="1">
              <a:buFont typeface="Wingdings" pitchFamily="2" charset="2"/>
              <a:buChar char="§"/>
            </a:pPr>
            <a:r>
              <a:rPr lang="en-IN" dirty="0" smtClean="0"/>
              <a:t>Internet </a:t>
            </a:r>
          </a:p>
          <a:p>
            <a:pPr lvl="1">
              <a:buFont typeface="Wingdings" pitchFamily="2" charset="2"/>
              <a:buChar char="§"/>
            </a:pPr>
            <a:r>
              <a:rPr lang="en-IN" dirty="0" err="1" smtClean="0"/>
              <a:t>WAP</a:t>
            </a:r>
            <a:r>
              <a:rPr lang="en-IN" dirty="0" smtClean="0"/>
              <a:t> </a:t>
            </a:r>
            <a:r>
              <a:rPr lang="en-IN" dirty="0"/>
              <a:t>based mobile network </a:t>
            </a:r>
            <a:endParaRPr lang="en-IN" dirty="0" smtClean="0"/>
          </a:p>
          <a:p>
            <a:pPr lvl="1">
              <a:buFont typeface="Wingdings" pitchFamily="2" charset="2"/>
              <a:buChar char="§"/>
            </a:pPr>
            <a:r>
              <a:rPr lang="en-IN" dirty="0" smtClean="0"/>
              <a:t>Automated </a:t>
            </a:r>
            <a:r>
              <a:rPr lang="en-IN" dirty="0"/>
              <a:t>telephone </a:t>
            </a:r>
            <a:endParaRPr lang="en-IN" dirty="0" smtClean="0"/>
          </a:p>
          <a:p>
            <a:pPr lvl="1">
              <a:buFont typeface="Wingdings" pitchFamily="2" charset="2"/>
              <a:buChar char="§"/>
            </a:pPr>
            <a:r>
              <a:rPr lang="en-IN" dirty="0" smtClean="0"/>
              <a:t>ATM </a:t>
            </a:r>
            <a:r>
              <a:rPr lang="en-IN" dirty="0"/>
              <a:t>network </a:t>
            </a:r>
            <a:endParaRPr lang="en-IN" dirty="0" smtClean="0"/>
          </a:p>
          <a:p>
            <a:pPr lvl="1">
              <a:buFont typeface="Wingdings" pitchFamily="2" charset="2"/>
              <a:buChar char="§"/>
            </a:pPr>
            <a:r>
              <a:rPr lang="en-IN" dirty="0" err="1" smtClean="0"/>
              <a:t>SMS</a:t>
            </a:r>
            <a:r>
              <a:rPr lang="en-IN" dirty="0" smtClean="0"/>
              <a:t> </a:t>
            </a:r>
            <a:r>
              <a:rPr lang="en-IN" dirty="0"/>
              <a:t>and FAX messaging </a:t>
            </a:r>
            <a:endParaRPr lang="en-IN" dirty="0" smtClean="0"/>
          </a:p>
          <a:p>
            <a:pPr lvl="1">
              <a:buFont typeface="Wingdings" pitchFamily="2" charset="2"/>
              <a:buChar char="§"/>
            </a:pPr>
            <a:r>
              <a:rPr lang="en-IN" dirty="0" smtClean="0"/>
              <a:t>Multipurpose </a:t>
            </a:r>
            <a:r>
              <a:rPr lang="en-IN" dirty="0"/>
              <a:t>information kiosks </a:t>
            </a:r>
            <a:endParaRPr lang="en-IN" dirty="0" smtClean="0"/>
          </a:p>
          <a:p>
            <a:pPr lvl="1">
              <a:buFont typeface="Wingdings" pitchFamily="2" charset="2"/>
              <a:buChar char="§"/>
            </a:pPr>
            <a:r>
              <a:rPr lang="en-IN" dirty="0" smtClean="0"/>
              <a:t>Web </a:t>
            </a:r>
            <a:r>
              <a:rPr lang="en-IN" dirty="0"/>
              <a:t>TV and others … </a:t>
            </a:r>
            <a:endParaRPr lang="en-IN" dirty="0" smtClean="0"/>
          </a:p>
          <a:p>
            <a:pPr lvl="1">
              <a:buNone/>
            </a:pPr>
            <a:endParaRPr lang="en-IN" dirty="0" smtClean="0"/>
          </a:p>
          <a:p>
            <a:pPr algn="just"/>
            <a:r>
              <a:rPr lang="en-IN" dirty="0" smtClean="0"/>
              <a:t>E-channels </a:t>
            </a:r>
            <a:r>
              <a:rPr lang="en-IN" dirty="0"/>
              <a:t>enable financial transactions from anywhere and allow non-stop working time.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E-Banking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Modern banking is virtual banking. </a:t>
            </a:r>
            <a:endParaRPr lang="en-IN" dirty="0" smtClean="0"/>
          </a:p>
          <a:p>
            <a:pPr algn="just"/>
            <a:r>
              <a:rPr lang="en-IN" dirty="0" smtClean="0"/>
              <a:t>Virtual </a:t>
            </a:r>
            <a:r>
              <a:rPr lang="en-IN" dirty="0"/>
              <a:t>Banking means a customer cannot see the bank but with the help of technology he can conduct the banking activities anywhere in the world.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major types of virtual banking services includes: 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	1</a:t>
            </a:r>
            <a:r>
              <a:rPr lang="en-IN" dirty="0"/>
              <a:t>. Automated Teller Machines (ATMs) 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	2</a:t>
            </a:r>
            <a:r>
              <a:rPr lang="en-IN" dirty="0"/>
              <a:t>. Smart Cards 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	3</a:t>
            </a:r>
            <a:r>
              <a:rPr lang="en-IN" dirty="0"/>
              <a:t>. Phone banking 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	4</a:t>
            </a:r>
            <a:r>
              <a:rPr lang="en-IN" dirty="0"/>
              <a:t>. Home banking 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	5</a:t>
            </a:r>
            <a:r>
              <a:rPr lang="en-IN" dirty="0"/>
              <a:t>. Internet banking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Electronic Delivery Channels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Today’s banks are offering various delivery channels to provide products &amp; services to their customers.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IT has helped banks in increasing the range of their products &amp; services and also in marketing them more effectively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major channels are :- 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	1</a:t>
            </a:r>
            <a:r>
              <a:rPr lang="en-IN" dirty="0"/>
              <a:t>. ATMs 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	</a:t>
            </a:r>
            <a:r>
              <a:rPr lang="en-IN" dirty="0" smtClean="0"/>
              <a:t>2</a:t>
            </a:r>
            <a:r>
              <a:rPr lang="en-IN" dirty="0"/>
              <a:t>. Smart Cards 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	3</a:t>
            </a:r>
            <a:r>
              <a:rPr lang="en-IN" dirty="0"/>
              <a:t>. </a:t>
            </a:r>
            <a:r>
              <a:rPr lang="en-IN" dirty="0" smtClean="0"/>
              <a:t>Tele-banking </a:t>
            </a:r>
          </a:p>
          <a:p>
            <a:pPr algn="just">
              <a:buNone/>
            </a:pPr>
            <a:r>
              <a:rPr lang="en-IN" dirty="0" smtClean="0"/>
              <a:t>	4</a:t>
            </a:r>
            <a:r>
              <a:rPr lang="en-IN" dirty="0"/>
              <a:t>. Internet banking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/>
              <a:t>Automated Teller Machines (ATMs)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ATMs </a:t>
            </a:r>
            <a:r>
              <a:rPr lang="en-IN" dirty="0"/>
              <a:t>are widely used electronic channels in banking.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is a computer controlled device at which the customers can make withdrawals, check balance without involving any individuals. </a:t>
            </a:r>
            <a:endParaRPr lang="en-IN" dirty="0" smtClean="0"/>
          </a:p>
          <a:p>
            <a:pPr algn="just"/>
            <a:r>
              <a:rPr lang="en-IN" dirty="0" smtClean="0"/>
              <a:t>To </a:t>
            </a:r>
            <a:r>
              <a:rPr lang="en-IN" dirty="0"/>
              <a:t>use this system customers are given a plastic card which contains the customer’s name &amp; account no. </a:t>
            </a:r>
            <a:endParaRPr lang="en-IN" dirty="0" smtClean="0"/>
          </a:p>
          <a:p>
            <a:pPr algn="just"/>
            <a:r>
              <a:rPr lang="en-IN" dirty="0" smtClean="0"/>
              <a:t>Customer </a:t>
            </a:r>
            <a:r>
              <a:rPr lang="en-IN" dirty="0"/>
              <a:t>is given a pin number. Whenever he wants to use it he needs to enter pin number. </a:t>
            </a:r>
            <a:endParaRPr lang="en-IN" dirty="0" smtClean="0"/>
          </a:p>
          <a:p>
            <a:pPr algn="just"/>
            <a:r>
              <a:rPr lang="en-IN" dirty="0" smtClean="0"/>
              <a:t>Mostly </a:t>
            </a:r>
            <a:r>
              <a:rPr lang="en-IN" dirty="0"/>
              <a:t>ATMs are near to branches but nowadays ATMs are available at places like malls, </a:t>
            </a:r>
            <a:r>
              <a:rPr lang="en-IN" dirty="0" err="1"/>
              <a:t>theaters</a:t>
            </a:r>
            <a:r>
              <a:rPr lang="en-IN" dirty="0"/>
              <a:t>, stations etc.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Smart Cards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It is a chip based card (micro chip containing monetary value) </a:t>
            </a:r>
            <a:endParaRPr lang="en-IN" dirty="0" smtClean="0"/>
          </a:p>
          <a:p>
            <a:pPr algn="just"/>
            <a:r>
              <a:rPr lang="en-IN" dirty="0" smtClean="0"/>
              <a:t>When </a:t>
            </a:r>
            <a:r>
              <a:rPr lang="en-IN" dirty="0"/>
              <a:t>a transaction is made using the card, the value is debited &amp; balances comes down.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is used for making purchases without the need of any pin.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is a powerful card which carries out functions of ATM card , Credit Card , Debit Card.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</TotalTime>
  <Words>608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E-Banking</vt:lpstr>
      <vt:lpstr>Introduction</vt:lpstr>
      <vt:lpstr>History of E-Banking</vt:lpstr>
      <vt:lpstr>What is an E-Bank?</vt:lpstr>
      <vt:lpstr>What is an E-Bank?</vt:lpstr>
      <vt:lpstr>E-Banking</vt:lpstr>
      <vt:lpstr>Electronic Delivery Channels</vt:lpstr>
      <vt:lpstr>Automated Teller Machines (ATMs)</vt:lpstr>
      <vt:lpstr>Smart Cards</vt:lpstr>
      <vt:lpstr>Tele-banking</vt:lpstr>
      <vt:lpstr>Internet Banking</vt:lpstr>
      <vt:lpstr>Advantages of E-Banking</vt:lpstr>
      <vt:lpstr>Limitations of E-Banking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E-Banking</dc:title>
  <dc:creator>Apple 02</dc:creator>
  <cp:lastModifiedBy>Apple 02</cp:lastModifiedBy>
  <cp:revision>2</cp:revision>
  <dcterms:created xsi:type="dcterms:W3CDTF">2021-01-29T03:52:22Z</dcterms:created>
  <dcterms:modified xsi:type="dcterms:W3CDTF">2021-01-29T04:06:19Z</dcterms:modified>
</cp:coreProperties>
</file>