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23A1BE-2859-4D3D-AFCE-FD272320E1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B8EB5B-A4FB-4D7C-91DB-1FDF2B64C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BBA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Arial Black" pitchFamily="34" charset="0"/>
              </a:rPr>
              <a:t>L.SARAVANAPRIYA</a:t>
            </a:r>
            <a:r>
              <a:rPr lang="en-US" b="1" dirty="0" smtClean="0">
                <a:latin typeface="Arial Black" pitchFamily="34" charset="0"/>
              </a:rPr>
              <a:t> </a:t>
            </a:r>
            <a:endParaRPr lang="en-US" b="1" dirty="0" smtClean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 VALUE EDUCATION </a:t>
            </a:r>
          </a:p>
          <a:p>
            <a:r>
              <a:rPr lang="en-US" b="1" dirty="0" smtClean="0">
                <a:latin typeface="Arial Black" pitchFamily="34" charset="0"/>
              </a:rPr>
              <a:t>CLASS : </a:t>
            </a:r>
            <a:r>
              <a:rPr lang="en-US" b="1" dirty="0" smtClean="0">
                <a:latin typeface="Arial Black" pitchFamily="34" charset="0"/>
              </a:rPr>
              <a:t>III BBA  </a:t>
            </a:r>
            <a:endParaRPr lang="en-US" b="1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Value education</a:t>
            </a:r>
            <a:r>
              <a:rPr lang="en-US" dirty="0" smtClean="0"/>
              <a:t> is the process by which people give moral </a:t>
            </a:r>
            <a:r>
              <a:rPr lang="en-US" b="1" dirty="0" smtClean="0"/>
              <a:t>values</a:t>
            </a:r>
            <a:r>
              <a:rPr lang="en-US" dirty="0" smtClean="0"/>
              <a:t> to each other. ... explicit </a:t>
            </a:r>
            <a:r>
              <a:rPr lang="en-US" b="1" dirty="0" smtClean="0"/>
              <a:t>values education</a:t>
            </a:r>
            <a:r>
              <a:rPr lang="en-US" dirty="0" smtClean="0"/>
              <a:t> is associated with those different pedagogies, methods or </a:t>
            </a:r>
            <a:r>
              <a:rPr lang="en-US" dirty="0" err="1" smtClean="0"/>
              <a:t>programmes</a:t>
            </a:r>
            <a:r>
              <a:rPr lang="en-US" dirty="0" smtClean="0"/>
              <a:t> that teachers or educators use in order to create </a:t>
            </a:r>
            <a:r>
              <a:rPr lang="en-US" b="1" dirty="0" smtClean="0"/>
              <a:t>learning</a:t>
            </a:r>
            <a:r>
              <a:rPr lang="en-US" dirty="0" smtClean="0"/>
              <a:t> experiences for students when it comes to </a:t>
            </a:r>
            <a:r>
              <a:rPr lang="en-US" b="1" dirty="0" smtClean="0"/>
              <a:t>value</a:t>
            </a:r>
            <a:r>
              <a:rPr lang="en-US" dirty="0" smtClean="0"/>
              <a:t> questions.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education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characteristics of values are:</a:t>
            </a:r>
          </a:p>
          <a:p>
            <a:r>
              <a:rPr lang="en-US" dirty="0" smtClean="0"/>
              <a:t>These are extremely practical, and valuation requires not just techniques but also an understanding of the strategic context.</a:t>
            </a:r>
          </a:p>
          <a:p>
            <a:r>
              <a:rPr lang="en-US" dirty="0" smtClean="0"/>
              <a:t>These can provide standards of competence and morality.</a:t>
            </a:r>
          </a:p>
          <a:p>
            <a:r>
              <a:rPr lang="en-US" dirty="0" smtClean="0"/>
              <a:t>These can go beyond specific situations or persons.</a:t>
            </a:r>
          </a:p>
          <a:p>
            <a:r>
              <a:rPr lang="en-US" dirty="0" smtClean="0"/>
              <a:t>Personal values can be influenced by culture, tradition, and a combination of internal and external factors.</a:t>
            </a:r>
          </a:p>
          <a:p>
            <a:r>
              <a:rPr lang="en-US" dirty="0" smtClean="0"/>
              <a:t>These are relatively permanent.</a:t>
            </a:r>
          </a:p>
          <a:p>
            <a:r>
              <a:rPr lang="en-US" dirty="0" smtClean="0"/>
              <a:t>These are more central to the core of a person.</a:t>
            </a:r>
          </a:p>
          <a:p>
            <a:r>
              <a:rPr lang="en-US" dirty="0" smtClean="0"/>
              <a:t>Most of our core values are learned early in life from family, friends, neighborhood school, the mass print, visual media and other sources within the society.</a:t>
            </a:r>
          </a:p>
          <a:p>
            <a:r>
              <a:rPr lang="en-US" dirty="0" smtClean="0"/>
              <a:t>Values are loaded with effective thoughts about ideas, objects, behavior, etc.</a:t>
            </a:r>
          </a:p>
          <a:p>
            <a:r>
              <a:rPr lang="en-US" dirty="0" smtClean="0"/>
              <a:t>They contain a judgmental element in that they carry an individual’s ideas as to what is right, good, or desirable.</a:t>
            </a:r>
          </a:p>
          <a:p>
            <a:r>
              <a:rPr lang="en-US" dirty="0" smtClean="0"/>
              <a:t>Values can differ from culture to culture and even person to person.</a:t>
            </a:r>
          </a:p>
          <a:p>
            <a:r>
              <a:rPr lang="en-US" dirty="0" smtClean="0"/>
              <a:t>Values play a significant role in the integration and fulfillment of man’s basic impulses and desire stably and consistently appropriate for his living.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Characteristics of Values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Hinduism</a:t>
            </a:r>
            <a:r>
              <a:rPr lang="en-US" dirty="0" smtClean="0"/>
              <a:t> has been variously </a:t>
            </a:r>
            <a:r>
              <a:rPr lang="en-US" b="1" dirty="0" smtClean="0"/>
              <a:t>defined</a:t>
            </a:r>
            <a:r>
              <a:rPr lang="en-US" dirty="0" smtClean="0"/>
              <a:t> as a religion, a religious tradition, a set of religious beliefs, and "a way of life". ... The study of India and its cultures and religions, and the definition of "</a:t>
            </a:r>
            <a:r>
              <a:rPr lang="en-US" b="1" dirty="0" smtClean="0"/>
              <a:t>Hinduism</a:t>
            </a:r>
            <a:r>
              <a:rPr lang="en-US" dirty="0" smtClean="0"/>
              <a:t>", has been shaped by the interests of colonialism and by Western notions of religion.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Islam</a:t>
            </a:r>
            <a:r>
              <a:rPr lang="en-US" dirty="0" smtClean="0"/>
              <a:t> is an Arabic word </a:t>
            </a:r>
            <a:r>
              <a:rPr lang="en-US" b="1" dirty="0" smtClean="0"/>
              <a:t>meaning</a:t>
            </a:r>
            <a:r>
              <a:rPr lang="en-US" dirty="0" smtClean="0"/>
              <a:t> "submission" and in the. religious context means "submission to the will of God". "</a:t>
            </a:r>
            <a:r>
              <a:rPr lang="en-US" b="1" dirty="0" smtClean="0"/>
              <a:t>Islam</a:t>
            </a:r>
            <a:r>
              <a:rPr lang="en-US" dirty="0" smtClean="0"/>
              <a:t>" is derived from the Arabic word "</a:t>
            </a:r>
            <a:r>
              <a:rPr lang="en-US" dirty="0" err="1" smtClean="0"/>
              <a:t>sal'm</a:t>
            </a:r>
            <a:r>
              <a:rPr lang="en-US" dirty="0" smtClean="0"/>
              <a:t>" which. literally means peace. The religion demonstrates peace and tolerance.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God.</a:t>
            </a:r>
          </a:p>
          <a:p>
            <a:r>
              <a:rPr lang="en-US" dirty="0" smtClean="0"/>
              <a:t>Love your neighbor as yourself.</a:t>
            </a:r>
          </a:p>
          <a:p>
            <a:r>
              <a:rPr lang="en-US" dirty="0" smtClean="0"/>
              <a:t>Forgive others who have wronged you.</a:t>
            </a:r>
          </a:p>
          <a:p>
            <a:r>
              <a:rPr lang="en-US" dirty="0" smtClean="0"/>
              <a:t>Love your enemies.</a:t>
            </a:r>
          </a:p>
          <a:p>
            <a:r>
              <a:rPr lang="en-US" dirty="0" smtClean="0"/>
              <a:t>Ask God for forgiveness of your sins.</a:t>
            </a:r>
          </a:p>
          <a:p>
            <a:r>
              <a:rPr lang="en-US" dirty="0" smtClean="0"/>
              <a:t>Jesus is the Messiah and was given the authority to forgive others.</a:t>
            </a:r>
          </a:p>
          <a:p>
            <a:r>
              <a:rPr lang="en-US" dirty="0" smtClean="0"/>
              <a:t>Repentance of sins is essential.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Buddhism and Jainism</a:t>
            </a:r>
            <a:r>
              <a:rPr lang="en-US" dirty="0" smtClean="0"/>
              <a:t> are two ancient Indian religions that developed in Magadha (Bihar) and continue to thrive in the modern age. This comparative study of </a:t>
            </a:r>
            <a:r>
              <a:rPr lang="en-US" dirty="0" err="1" smtClean="0"/>
              <a:t>Mahavira</a:t>
            </a:r>
            <a:r>
              <a:rPr lang="en-US" dirty="0" smtClean="0"/>
              <a:t> and Gautama </a:t>
            </a:r>
            <a:r>
              <a:rPr lang="en-US" b="1" dirty="0" smtClean="0"/>
              <a:t>Buddha</a:t>
            </a:r>
            <a:r>
              <a:rPr lang="en-US" dirty="0" smtClean="0"/>
              <a:t> are generally accepted as contemporaries.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and Jainism 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Sikhism </a:t>
            </a:r>
            <a:r>
              <a:rPr lang="en-IN" dirty="0" smtClean="0"/>
              <a:t> is classified as an Indian religion along with Buddhism, Hinduism and Jainism. The basis of </a:t>
            </a:r>
            <a:r>
              <a:rPr lang="en-IN" b="1" dirty="0" smtClean="0"/>
              <a:t>Sikhism</a:t>
            </a:r>
            <a:r>
              <a:rPr lang="en-IN" dirty="0" smtClean="0"/>
              <a:t> lies in the teachings of Guru Nanak and his successors. Some sources call </a:t>
            </a:r>
            <a:r>
              <a:rPr lang="en-IN" b="1" dirty="0" smtClean="0"/>
              <a:t>Sikhism</a:t>
            </a:r>
            <a:r>
              <a:rPr lang="en-IN" dirty="0" smtClean="0"/>
              <a:t> a monotheistic religion, while others call it a monistic and </a:t>
            </a:r>
            <a:r>
              <a:rPr lang="en-IN" dirty="0" err="1" smtClean="0"/>
              <a:t>panentheistic</a:t>
            </a:r>
            <a:r>
              <a:rPr lang="en-IN" dirty="0" smtClean="0"/>
              <a:t> religion.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Sikhism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265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DEPARTMENT OF BBA </vt:lpstr>
      <vt:lpstr>Value education</vt:lpstr>
      <vt:lpstr> Characteristics of Values  </vt:lpstr>
      <vt:lpstr>Hinduism</vt:lpstr>
      <vt:lpstr>Islam</vt:lpstr>
      <vt:lpstr>Christianity</vt:lpstr>
      <vt:lpstr>Buddhism and Jainism </vt:lpstr>
      <vt:lpstr>Sikhism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5</cp:revision>
  <dcterms:created xsi:type="dcterms:W3CDTF">2020-10-20T10:16:37Z</dcterms:created>
  <dcterms:modified xsi:type="dcterms:W3CDTF">2021-01-26T14:06:13Z</dcterms:modified>
</cp:coreProperties>
</file>