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306762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  <a:t>TOPIC </a:t>
            </a:r>
            <a:r>
              <a:rPr lang="en-IN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:HUMAN RESOURCE MANAGEMENT </a:t>
            </a:r>
            <a: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  <a:t>FACULTY NAME : </a:t>
            </a:r>
            <a:r>
              <a:rPr lang="en-IN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S.FAIZ AHAMED</a:t>
            </a:r>
            <a: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IN" sz="2400" dirty="0">
                <a:solidFill>
                  <a:schemeClr val="tx1"/>
                </a:solidFill>
                <a:latin typeface="Arial Black" panose="020B0A04020102020204" pitchFamily="34" charset="0"/>
              </a:rPr>
              <a:t>DEPARTMENT : BUSINESS ADMINISTRATION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171684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34" name="Content Placeholder 103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5847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214256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150953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44919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107589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32954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383359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234315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350838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>
              <a:buNone/>
            </a:pPr>
            <a:r>
              <a:rPr lang="en-US" sz="4000" b="1" dirty="0" smtClean="0"/>
              <a:t>Selection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Selecting Qualified Employee is like putting  money in the bank”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In this chapter, we shall  discuss the  process of selection.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241905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                     SELECTION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identified the best-fit between the person and the job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latin typeface="Algerian" pitchFamily="82" charset="0"/>
              </a:rPr>
              <a:t>RIGHTMAN  FOR  RIGHT JOB</a:t>
            </a:r>
            <a:endParaRPr lang="en-US" sz="4000" b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/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Reception of Applicants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Initial Screening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 Blank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Psychological Test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Performance Simulation Test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Employment Interviews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Unstructured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Solving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Stress – Producing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Group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Reference checks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Physical examinations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Job offer decisions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600" dirty="0" smtClean="0"/>
              <a:t>		The Selection Process has its objectives the sorting out or elimination of those judged unqualified  to meet job and organization requirement 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1554163"/>
            <a:ext cx="6028316" cy="4525962"/>
          </a:xfrm>
        </p:spPr>
      </p:pic>
    </p:spTree>
    <p:extLst>
      <p:ext uri="{BB962C8B-B14F-4D97-AF65-F5344CB8AC3E}">
        <p14:creationId xmlns:p14="http://schemas.microsoft.com/office/powerpoint/2010/main" val="247130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81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Arial Black</vt:lpstr>
      <vt:lpstr>Franklin Gothic Book</vt:lpstr>
      <vt:lpstr>Franklin Gothic Medium</vt:lpstr>
      <vt:lpstr>Wingdings</vt:lpstr>
      <vt:lpstr>Wingdings 2</vt:lpstr>
      <vt:lpstr>Trek</vt:lpstr>
      <vt:lpstr>TOPIC :HUMAN RESOURCE MANAGEMENT  FACULTY NAME : S.FAIZ AHAMED DEPARTMENT : BUSINESS ADMINISTRATION </vt:lpstr>
      <vt:lpstr>HRM</vt:lpstr>
      <vt:lpstr>                     SELECTION</vt:lpstr>
      <vt:lpstr>STEPS / PROCESS</vt:lpstr>
      <vt:lpstr>Employment Test</vt:lpstr>
      <vt:lpstr>Employment 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S.FAIZ AHAMED Asst.Prof.BBA</dc:title>
  <dc:creator>Siva</dc:creator>
  <cp:lastModifiedBy>Staff</cp:lastModifiedBy>
  <cp:revision>14</cp:revision>
  <dcterms:created xsi:type="dcterms:W3CDTF">2006-08-16T00:00:00Z</dcterms:created>
  <dcterms:modified xsi:type="dcterms:W3CDTF">2020-02-19T05:29:00Z</dcterms:modified>
</cp:coreProperties>
</file>