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D53E8-0E50-4F08-BA29-B3702FCF6EFE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5E119-A105-486C-A480-EA630A25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7A1F-680E-4C15-BF38-1AE5B6A8F122}" type="datetimeFigureOut">
              <a:rPr lang="en-US" smtClean="0"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9370-76DE-4374-BF0B-BC9BDB35B2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Ancillary chemistry-IV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17UCHA41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Commercial cells and batteries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M. </a:t>
                      </a:r>
                      <a:r>
                        <a:rPr lang="en-US" sz="2400" dirty="0" err="1" smtClean="0"/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Cell reaction  </a:t>
            </a:r>
            <a:r>
              <a:rPr lang="en-US" dirty="0" err="1" smtClean="0">
                <a:solidFill>
                  <a:schemeClr val="tx1"/>
                </a:solidFill>
              </a:rPr>
              <a:t>Pb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    →  PbSO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 +  2H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 + </a:t>
            </a:r>
            <a:r>
              <a:rPr lang="en-US" dirty="0" smtClean="0">
                <a:solidFill>
                  <a:schemeClr val="tx1"/>
                </a:solidFill>
              </a:rPr>
              <a:t>2e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anode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PbO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+ 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+ 2H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 +  2e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  →  PbSO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 +  2H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          (cathode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Net cell reaction      </a:t>
            </a:r>
            <a:r>
              <a:rPr lang="en-US" dirty="0" err="1">
                <a:solidFill>
                  <a:schemeClr val="tx1"/>
                </a:solidFill>
              </a:rPr>
              <a:t>Pb</a:t>
            </a:r>
            <a:r>
              <a:rPr lang="en-US" dirty="0">
                <a:solidFill>
                  <a:schemeClr val="tx1"/>
                </a:solidFill>
              </a:rPr>
              <a:t> +  PbO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+  2H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   →  2PbSO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 +  2H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6576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8600" y="51816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chematic-illustration-of-the-lead-acid-battery-chemical-rea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Principles of physical chemistry: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Sharma,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pub.,2010)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Commercial </a:t>
            </a:r>
            <a:r>
              <a:rPr lang="en-US" b="1" dirty="0"/>
              <a:t>cells and batteries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Electrochemical </a:t>
            </a:r>
            <a:r>
              <a:rPr lang="en-US" dirty="0">
                <a:solidFill>
                  <a:schemeClr val="tx1"/>
                </a:solidFill>
              </a:rPr>
              <a:t>cells act as a source of electricity.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Few of the electrochemical cells have commercial importance called commercial cell”.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“Combination of two (or) more electrochemical cells is called batteries”.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Types </a:t>
            </a:r>
            <a:r>
              <a:rPr lang="en-US" b="1" dirty="0"/>
              <a:t>of commercial cell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4400" b="1" dirty="0" smtClean="0">
                <a:solidFill>
                  <a:schemeClr val="tx1"/>
                </a:solidFill>
              </a:rPr>
              <a:t>Primary cells</a:t>
            </a:r>
          </a:p>
          <a:p>
            <a:pPr lvl="0"/>
            <a:endParaRPr lang="en-US" sz="4400" b="1" dirty="0">
              <a:solidFill>
                <a:schemeClr val="tx1"/>
              </a:solidFill>
            </a:endParaRPr>
          </a:p>
          <a:p>
            <a:pPr lvl="0"/>
            <a:endParaRPr lang="en-US" sz="4400" b="1" dirty="0">
              <a:solidFill>
                <a:schemeClr val="tx1"/>
              </a:solidFill>
            </a:endParaRPr>
          </a:p>
          <a:p>
            <a:pPr lvl="0"/>
            <a:r>
              <a:rPr lang="en-US" sz="4400" b="1" dirty="0">
                <a:solidFill>
                  <a:schemeClr val="tx1"/>
                </a:solidFill>
              </a:rPr>
              <a:t>Secondary cells</a:t>
            </a:r>
          </a:p>
          <a:p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Primary </a:t>
            </a:r>
            <a:r>
              <a:rPr lang="en-US" b="1" i="1" dirty="0"/>
              <a:t>cells (or) Irreversible cells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primary cells, as a result of the chemical reaction electric current is produced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	Once </a:t>
            </a:r>
            <a:r>
              <a:rPr lang="en-US" dirty="0">
                <a:solidFill>
                  <a:schemeClr val="tx1"/>
                </a:solidFill>
              </a:rPr>
              <a:t>the active chemicals are consumed, it doesn’t produce electricity. 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They </a:t>
            </a:r>
            <a:r>
              <a:rPr lang="en-US" dirty="0">
                <a:solidFill>
                  <a:schemeClr val="tx1"/>
                </a:solidFill>
              </a:rPr>
              <a:t>cannot be recharged, use and through type cells.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Ex., Dry cells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/>
              <a:t>Secondary cells (or) Reversible cells (or) Storage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This </a:t>
            </a:r>
            <a:r>
              <a:rPr lang="en-US" sz="3600" dirty="0">
                <a:solidFill>
                  <a:schemeClr val="tx1"/>
                </a:solidFill>
              </a:rPr>
              <a:t>type of electrochemical cells is readily recharged as the cell reactions are reversible in nature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Ex., Lead storage cells.</a:t>
            </a:r>
          </a:p>
          <a:p>
            <a:pPr algn="just"/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Dry </a:t>
            </a:r>
            <a:r>
              <a:rPr lang="en-US" dirty="0"/>
              <a:t>cell or </a:t>
            </a:r>
            <a:r>
              <a:rPr lang="en-US" dirty="0" err="1"/>
              <a:t>Leclanche</a:t>
            </a:r>
            <a:r>
              <a:rPr lang="en-US" dirty="0"/>
              <a:t> cell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consists of graphite rod which is act as cathode (positive electrode).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Graphite </a:t>
            </a:r>
            <a:r>
              <a:rPr lang="en-US" dirty="0">
                <a:solidFill>
                  <a:schemeClr val="tx1"/>
                </a:solidFill>
              </a:rPr>
              <a:t>is surrounded by muslin (Fine cloth) bag contains a paste of carbon, manganese oxide (MnO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), zinc chloride (ZnCl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), flour &amp; plaster of Paris.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zinc container serves as the anode (negative electrode). Electromotive force (EMF) of this cell is 1.5 V.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Cell reaction	</a:t>
            </a:r>
            <a:r>
              <a:rPr lang="en-US" dirty="0" smtClean="0">
                <a:solidFill>
                  <a:schemeClr val="tx1"/>
                </a:solidFill>
              </a:rPr>
              <a:t>Zn    </a:t>
            </a:r>
            <a:r>
              <a:rPr lang="en-US" dirty="0">
                <a:solidFill>
                  <a:schemeClr val="tx1"/>
                </a:solidFill>
              </a:rPr>
              <a:t>→    Zn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</a:rPr>
              <a:t>   + 2e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		</a:t>
            </a:r>
            <a:r>
              <a:rPr lang="en-US" dirty="0">
                <a:solidFill>
                  <a:srgbClr val="FF0000"/>
                </a:solidFill>
              </a:rPr>
              <a:t>(oxidation)                </a:t>
            </a:r>
            <a:r>
              <a:rPr lang="en-US" dirty="0" smtClean="0">
                <a:solidFill>
                  <a:srgbClr val="FF0000"/>
                </a:solidFill>
              </a:rPr>
              <a:t>anode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2MnO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+   2NH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   +  2e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 →    Mn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 +  2NH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 +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   </a:t>
            </a:r>
            <a:r>
              <a:rPr lang="en-US" dirty="0">
                <a:solidFill>
                  <a:srgbClr val="FF0000"/>
                </a:solidFill>
              </a:rPr>
              <a:t>(Reduction)  </a:t>
            </a:r>
            <a:r>
              <a:rPr lang="en-US" dirty="0" smtClean="0">
                <a:solidFill>
                  <a:srgbClr val="FF0000"/>
                </a:solidFill>
              </a:rPr>
              <a:t>            Cathode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Net </a:t>
            </a:r>
            <a:r>
              <a:rPr lang="en-US" dirty="0">
                <a:solidFill>
                  <a:schemeClr val="tx1"/>
                </a:solidFill>
              </a:rPr>
              <a:t>cell reaction    Zn  + 2MnO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 +   2NH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→  Zn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</a:rPr>
              <a:t> + Mn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 +  2NH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 +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 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2766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48006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69bb7fe2d9a5d42221bee3f800e34e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 </a:t>
            </a:r>
            <a:r>
              <a:rPr lang="en-US" dirty="0"/>
              <a:t>storage cell (or) Acid storage cell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It </a:t>
            </a:r>
            <a:r>
              <a:rPr lang="en-US" sz="3600" dirty="0">
                <a:solidFill>
                  <a:schemeClr val="tx1"/>
                </a:solidFill>
              </a:rPr>
              <a:t>consists of lead plate as anode (negative electrode). 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</a:rPr>
              <a:t>The </a:t>
            </a:r>
            <a:r>
              <a:rPr lang="en-US" sz="3600" dirty="0">
                <a:solidFill>
                  <a:schemeClr val="tx1"/>
                </a:solidFill>
              </a:rPr>
              <a:t>cathode is lead plate coated with lead oxide. Two electrodes are immersed in </a:t>
            </a:r>
            <a:r>
              <a:rPr lang="en-US" sz="3600" dirty="0" err="1">
                <a:solidFill>
                  <a:schemeClr val="tx1"/>
                </a:solidFill>
              </a:rPr>
              <a:t>sulphuric</a:t>
            </a:r>
            <a:r>
              <a:rPr lang="en-US" sz="3600" dirty="0">
                <a:solidFill>
                  <a:schemeClr val="tx1"/>
                </a:solidFill>
              </a:rPr>
              <a:t> acid.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 </a:t>
            </a:r>
          </a:p>
          <a:p>
            <a:pPr algn="just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HAJEE KARUTHA ROWTHER HOWDIA COLLEGE (Autonomous) Uthamapalayam   </vt:lpstr>
      <vt:lpstr> Commercial cells and batteries </vt:lpstr>
      <vt:lpstr> Types of commercial cell </vt:lpstr>
      <vt:lpstr> Primary cells (or) Irreversible cells </vt:lpstr>
      <vt:lpstr>Secondary cells (or) Reversible cells (or) Storage cells</vt:lpstr>
      <vt:lpstr> Dry cell or Leclanche cell </vt:lpstr>
      <vt:lpstr>Slide 7</vt:lpstr>
      <vt:lpstr>Slide 8</vt:lpstr>
      <vt:lpstr> Lead storage cell (or) Acid storage cell </vt:lpstr>
      <vt:lpstr>Slide 10</vt:lpstr>
      <vt:lpstr>Slide 11</vt:lpstr>
      <vt:lpstr>Reference books: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HAJEE KARUTHA ROWTHER HOWDIA COLLEGE (Autonomous) Uthamapalayam   </dc:title>
  <dc:creator>User</dc:creator>
  <cp:lastModifiedBy>User</cp:lastModifiedBy>
  <cp:revision>8</cp:revision>
  <dcterms:created xsi:type="dcterms:W3CDTF">2021-01-26T17:00:23Z</dcterms:created>
  <dcterms:modified xsi:type="dcterms:W3CDTF">2021-01-26T17:35:14Z</dcterms:modified>
</cp:coreProperties>
</file>