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1" r:id="rId6"/>
    <p:sldId id="260" r:id="rId7"/>
    <p:sldId id="263" r:id="rId8"/>
    <p:sldId id="266" r:id="rId9"/>
    <p:sldId id="269" r:id="rId10"/>
    <p:sldId id="264" r:id="rId11"/>
    <p:sldId id="262" r:id="rId12"/>
    <p:sldId id="265"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928" autoAdjust="0"/>
    <p:restoredTop sz="92503" autoAdjust="0"/>
  </p:normalViewPr>
  <p:slideViewPr>
    <p:cSldViewPr>
      <p:cViewPr varScale="1">
        <p:scale>
          <a:sx n="63" d="100"/>
          <a:sy n="63" d="100"/>
        </p:scale>
        <p:origin x="-858" y="-114"/>
      </p:cViewPr>
      <p:guideLst>
        <p:guide orient="horz" pos="2160"/>
        <p:guide pos="3840"/>
      </p:guideLst>
    </p:cSldViewPr>
  </p:slideViewPr>
  <p:notesTextViewPr>
    <p:cViewPr>
      <p:scale>
        <a:sx n="1" d="1"/>
        <a:sy n="1" d="1"/>
      </p:scale>
      <p:origin x="0" y="0"/>
    </p:cViewPr>
  </p:notesTextViewPr>
  <p:sorterViewPr>
    <p:cViewPr>
      <p:scale>
        <a:sx n="100" d="100"/>
        <a:sy n="100" d="100"/>
      </p:scale>
      <p:origin x="0" y="1219"/>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Ishaq" userId="4b84590de184ae6e" providerId="LiveId" clId="{D35C9526-64A5-2A41-B0F1-CD1836CC4BEA}"/>
    <pc:docChg chg="undo custSel addSld modSld">
      <pc:chgData name="Mohamed Ishaq" userId="4b84590de184ae6e" providerId="LiveId" clId="{D35C9526-64A5-2A41-B0F1-CD1836CC4BEA}" dt="2020-11-16T03:23:23.413" v="284" actId="20577"/>
      <pc:docMkLst>
        <pc:docMk/>
      </pc:docMkLst>
      <pc:sldChg chg="modSp new">
        <pc:chgData name="Mohamed Ishaq" userId="4b84590de184ae6e" providerId="LiveId" clId="{D35C9526-64A5-2A41-B0F1-CD1836CC4BEA}" dt="2020-11-16T03:23:23.413" v="284" actId="20577"/>
        <pc:sldMkLst>
          <pc:docMk/>
          <pc:sldMk cId="2497631287" sldId="257"/>
        </pc:sldMkLst>
        <pc:spChg chg="mod">
          <ac:chgData name="Mohamed Ishaq" userId="4b84590de184ae6e" providerId="LiveId" clId="{D35C9526-64A5-2A41-B0F1-CD1836CC4BEA}" dt="2020-11-16T03:16:37.932" v="27" actId="20577"/>
          <ac:spMkLst>
            <pc:docMk/>
            <pc:sldMk cId="2497631287" sldId="257"/>
            <ac:spMk id="2" creationId="{F732AE59-DAC6-144B-B739-CE5148C96DF8}"/>
          </ac:spMkLst>
        </pc:spChg>
        <pc:spChg chg="mod">
          <ac:chgData name="Mohamed Ishaq" userId="4b84590de184ae6e" providerId="LiveId" clId="{D35C9526-64A5-2A41-B0F1-CD1836CC4BEA}" dt="2020-11-16T03:23:23.413" v="284" actId="20577"/>
          <ac:spMkLst>
            <pc:docMk/>
            <pc:sldMk cId="2497631287" sldId="257"/>
            <ac:spMk id="3" creationId="{236C239D-B133-8F46-A9F1-CAB43D5C77C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BF1F33-4B4E-4372-BDD1-DF831B95916D}" type="doc">
      <dgm:prSet loTypeId="urn:microsoft.com/office/officeart/2005/8/layout/arrow5" loCatId="process" qsTypeId="urn:microsoft.com/office/officeart/2005/8/quickstyle/simple1" qsCatId="simple" csTypeId="urn:microsoft.com/office/officeart/2005/8/colors/colorful1#1" csCatId="colorful" phldr="1"/>
      <dgm:spPr/>
      <dgm:t>
        <a:bodyPr/>
        <a:lstStyle/>
        <a:p>
          <a:endParaRPr lang="en-IN"/>
        </a:p>
      </dgm:t>
    </dgm:pt>
    <dgm:pt modelId="{74F8B273-7290-4EB1-A919-27BFDF6623BD}">
      <dgm:prSet phldrT="[Text]" custT="1"/>
      <dgm:spPr>
        <a:xfrm>
          <a:off x="1376724" y="352163"/>
          <a:ext cx="3209200" cy="2247303"/>
        </a:xfrm>
        <a:prstGeom prst="downArrow">
          <a:avLst>
            <a:gd name="adj1" fmla="val 50000"/>
            <a:gd name="adj2" fmla="val 35000"/>
          </a:avLst>
        </a:prstGeom>
      </dgm:spPr>
      <dgm:t>
        <a:bodyPr/>
        <a:lstStyle/>
        <a:p>
          <a:r>
            <a:rPr lang="en-US" sz="1400" b="0" i="1" dirty="0" smtClean="0">
              <a:solidFill>
                <a:srgbClr val="002060"/>
              </a:solidFill>
              <a:latin typeface="Showcard Gothic" panose="04020904020102020604" pitchFamily="82" charset="0"/>
              <a:ea typeface="+mn-ea"/>
              <a:cs typeface="+mn-cs"/>
            </a:rPr>
            <a:t>Inspection </a:t>
          </a:r>
          <a:endParaRPr lang="en-IN" sz="1400" b="0" dirty="0">
            <a:solidFill>
              <a:srgbClr val="002060"/>
            </a:solidFill>
            <a:latin typeface="Showcard Gothic" panose="04020904020102020604" pitchFamily="82" charset="0"/>
            <a:ea typeface="+mn-ea"/>
            <a:cs typeface="+mn-cs"/>
          </a:endParaRPr>
        </a:p>
      </dgm:t>
    </dgm:pt>
    <dgm:pt modelId="{261610FB-8B7F-49A0-8FF0-690D9F222511}" type="parTrans" cxnId="{6CF4CD32-DAE0-4995-BE22-E840EB06E637}">
      <dgm:prSet/>
      <dgm:spPr/>
      <dgm:t>
        <a:bodyPr/>
        <a:lstStyle/>
        <a:p>
          <a:endParaRPr lang="en-IN" sz="1400">
            <a:latin typeface="+mn-lt"/>
          </a:endParaRPr>
        </a:p>
      </dgm:t>
    </dgm:pt>
    <dgm:pt modelId="{99B51293-4000-4235-A123-49779DEF3AA4}" type="sibTrans" cxnId="{6CF4CD32-DAE0-4995-BE22-E840EB06E637}">
      <dgm:prSet/>
      <dgm:spPr/>
      <dgm:t>
        <a:bodyPr/>
        <a:lstStyle/>
        <a:p>
          <a:endParaRPr lang="en-IN" sz="1400">
            <a:latin typeface="+mn-lt"/>
          </a:endParaRPr>
        </a:p>
      </dgm:t>
    </dgm:pt>
    <dgm:pt modelId="{09EAB428-8DC8-4055-A1AC-2AFFBC0D1864}">
      <dgm:prSet custT="1"/>
      <dgm:spPr>
        <a:xfrm rot="4320000">
          <a:off x="3245144" y="1709649"/>
          <a:ext cx="3209200" cy="2247303"/>
        </a:xfrm>
        <a:prstGeom prst="downArrow">
          <a:avLst>
            <a:gd name="adj1" fmla="val 50000"/>
            <a:gd name="adj2" fmla="val 35000"/>
          </a:avLst>
        </a:prstGeom>
      </dgm:spPr>
      <dgm:t>
        <a:bodyPr/>
        <a:lstStyle/>
        <a:p>
          <a:r>
            <a:rPr lang="en-US" sz="1400" b="0" i="1" dirty="0" smtClean="0">
              <a:solidFill>
                <a:srgbClr val="002060"/>
              </a:solidFill>
              <a:latin typeface="Showcard Gothic" panose="04020904020102020604" pitchFamily="82" charset="0"/>
              <a:ea typeface="+mn-ea"/>
              <a:cs typeface="+mn-cs"/>
            </a:rPr>
            <a:t>Observation </a:t>
          </a:r>
          <a:endParaRPr lang="en-IN" sz="1400" b="0" dirty="0">
            <a:solidFill>
              <a:srgbClr val="002060"/>
            </a:solidFill>
            <a:latin typeface="Showcard Gothic" panose="04020904020102020604" pitchFamily="82" charset="0"/>
            <a:ea typeface="+mn-ea"/>
            <a:cs typeface="+mn-cs"/>
          </a:endParaRPr>
        </a:p>
      </dgm:t>
    </dgm:pt>
    <dgm:pt modelId="{677CB86E-DF76-40DC-9D39-5E0305AC29E2}" type="parTrans" cxnId="{EF77F5B1-9DEF-48F5-A0A6-BBC395344DB3}">
      <dgm:prSet/>
      <dgm:spPr/>
      <dgm:t>
        <a:bodyPr/>
        <a:lstStyle/>
        <a:p>
          <a:endParaRPr lang="en-IN" sz="1400">
            <a:latin typeface="+mn-lt"/>
          </a:endParaRPr>
        </a:p>
      </dgm:t>
    </dgm:pt>
    <dgm:pt modelId="{D2F284BB-5DE7-4D99-B8A7-56240D011381}" type="sibTrans" cxnId="{EF77F5B1-9DEF-48F5-A0A6-BBC395344DB3}">
      <dgm:prSet/>
      <dgm:spPr/>
      <dgm:t>
        <a:bodyPr/>
        <a:lstStyle/>
        <a:p>
          <a:endParaRPr lang="en-IN" sz="1400">
            <a:latin typeface="+mn-lt"/>
          </a:endParaRPr>
        </a:p>
      </dgm:t>
    </dgm:pt>
    <dgm:pt modelId="{AAD8B0CF-5847-4F14-9B9D-407B80DEAF5F}">
      <dgm:prSet custT="1"/>
      <dgm:spPr>
        <a:xfrm rot="8640000">
          <a:off x="2531471" y="3906108"/>
          <a:ext cx="3209200" cy="2247303"/>
        </a:xfrm>
        <a:prstGeom prst="downArrow">
          <a:avLst>
            <a:gd name="adj1" fmla="val 50000"/>
            <a:gd name="adj2" fmla="val 35000"/>
          </a:avLst>
        </a:prstGeom>
      </dgm:spPr>
      <dgm:t>
        <a:bodyPr/>
        <a:lstStyle/>
        <a:p>
          <a:r>
            <a:rPr lang="en-US" sz="1400" b="0" i="1" dirty="0" smtClean="0">
              <a:solidFill>
                <a:srgbClr val="002060"/>
              </a:solidFill>
              <a:latin typeface="Showcard Gothic" panose="04020904020102020604" pitchFamily="82" charset="0"/>
              <a:ea typeface="+mn-ea"/>
              <a:cs typeface="+mn-cs"/>
            </a:rPr>
            <a:t>Inquiry and confirmation	</a:t>
          </a:r>
          <a:endParaRPr lang="en-IN" sz="1400" b="0" dirty="0">
            <a:solidFill>
              <a:srgbClr val="002060"/>
            </a:solidFill>
            <a:latin typeface="Showcard Gothic" panose="04020904020102020604" pitchFamily="82" charset="0"/>
            <a:ea typeface="+mn-ea"/>
            <a:cs typeface="+mn-cs"/>
          </a:endParaRPr>
        </a:p>
      </dgm:t>
    </dgm:pt>
    <dgm:pt modelId="{52D9D504-BB01-42F6-8C94-FD9B322E0956}" type="parTrans" cxnId="{7AB23672-3A59-4B42-AF3E-248941DB21D9}">
      <dgm:prSet/>
      <dgm:spPr/>
      <dgm:t>
        <a:bodyPr/>
        <a:lstStyle/>
        <a:p>
          <a:endParaRPr lang="en-IN" sz="1400">
            <a:latin typeface="+mn-lt"/>
          </a:endParaRPr>
        </a:p>
      </dgm:t>
    </dgm:pt>
    <dgm:pt modelId="{EDC9A914-9219-4252-A6EA-C145C863C4CC}" type="sibTrans" cxnId="{7AB23672-3A59-4B42-AF3E-248941DB21D9}">
      <dgm:prSet/>
      <dgm:spPr/>
      <dgm:t>
        <a:bodyPr/>
        <a:lstStyle/>
        <a:p>
          <a:endParaRPr lang="en-IN" sz="1400">
            <a:latin typeface="+mn-lt"/>
          </a:endParaRPr>
        </a:p>
      </dgm:t>
    </dgm:pt>
    <dgm:pt modelId="{FD9372F5-E400-4C0E-8D60-DFDD602F69BD}">
      <dgm:prSet custT="1"/>
      <dgm:spPr>
        <a:xfrm rot="17280000">
          <a:off x="-491694" y="1709649"/>
          <a:ext cx="3209200" cy="2247303"/>
        </a:xfrm>
        <a:prstGeom prst="downArrow">
          <a:avLst>
            <a:gd name="adj1" fmla="val 50000"/>
            <a:gd name="adj2" fmla="val 35000"/>
          </a:avLst>
        </a:prstGeom>
      </dgm:spPr>
      <dgm:t>
        <a:bodyPr/>
        <a:lstStyle/>
        <a:p>
          <a:r>
            <a:rPr lang="en-US" sz="1400" b="0" i="1" dirty="0" smtClean="0">
              <a:solidFill>
                <a:srgbClr val="002060"/>
              </a:solidFill>
              <a:latin typeface="Showcard Gothic" panose="04020904020102020604" pitchFamily="82" charset="0"/>
              <a:ea typeface="+mn-ea"/>
              <a:cs typeface="+mn-cs"/>
            </a:rPr>
            <a:t>Analytical review</a:t>
          </a:r>
          <a:endParaRPr lang="en-IN" sz="1400" b="0" dirty="0">
            <a:solidFill>
              <a:srgbClr val="002060"/>
            </a:solidFill>
            <a:latin typeface="Showcard Gothic" panose="04020904020102020604" pitchFamily="82" charset="0"/>
            <a:ea typeface="+mn-ea"/>
            <a:cs typeface="+mn-cs"/>
          </a:endParaRPr>
        </a:p>
      </dgm:t>
    </dgm:pt>
    <dgm:pt modelId="{C2704A39-0C36-4115-BD23-D639F02029DC}" type="parTrans" cxnId="{35BD2613-2CE8-49CA-A08C-0A4F23C96E98}">
      <dgm:prSet/>
      <dgm:spPr/>
      <dgm:t>
        <a:bodyPr/>
        <a:lstStyle/>
        <a:p>
          <a:endParaRPr lang="en-IN" sz="1400">
            <a:latin typeface="+mn-lt"/>
          </a:endParaRPr>
        </a:p>
      </dgm:t>
    </dgm:pt>
    <dgm:pt modelId="{AB1C6081-8086-4D7D-8A79-4C4111303171}" type="sibTrans" cxnId="{35BD2613-2CE8-49CA-A08C-0A4F23C96E98}">
      <dgm:prSet/>
      <dgm:spPr/>
      <dgm:t>
        <a:bodyPr/>
        <a:lstStyle/>
        <a:p>
          <a:endParaRPr lang="en-IN" sz="1400">
            <a:latin typeface="+mn-lt"/>
          </a:endParaRPr>
        </a:p>
      </dgm:t>
    </dgm:pt>
    <dgm:pt modelId="{DDD02B67-4F2D-4D72-B37A-07B8D1179196}">
      <dgm:prSet custT="1"/>
      <dgm:spPr>
        <a:xfrm rot="12960000">
          <a:off x="221978" y="3906108"/>
          <a:ext cx="3209200" cy="2247303"/>
        </a:xfrm>
        <a:prstGeom prst="downArrow">
          <a:avLst>
            <a:gd name="adj1" fmla="val 50000"/>
            <a:gd name="adj2" fmla="val 35000"/>
          </a:avLst>
        </a:prstGeom>
      </dgm:spPr>
      <dgm:t>
        <a:bodyPr/>
        <a:lstStyle/>
        <a:p>
          <a:r>
            <a:rPr lang="en-US" sz="1400" b="0" i="1" smtClean="0">
              <a:solidFill>
                <a:srgbClr val="002060"/>
              </a:solidFill>
              <a:latin typeface="Showcard Gothic" panose="04020904020102020604" pitchFamily="82" charset="0"/>
              <a:ea typeface="+mn-ea"/>
              <a:cs typeface="+mn-cs"/>
            </a:rPr>
            <a:t> Computation</a:t>
          </a:r>
          <a:endParaRPr lang="en-IN" sz="1400" b="0">
            <a:solidFill>
              <a:srgbClr val="002060"/>
            </a:solidFill>
            <a:latin typeface="Showcard Gothic" panose="04020904020102020604" pitchFamily="82" charset="0"/>
            <a:ea typeface="+mn-ea"/>
            <a:cs typeface="+mn-cs"/>
          </a:endParaRPr>
        </a:p>
      </dgm:t>
    </dgm:pt>
    <dgm:pt modelId="{3161F7EA-7B83-4EC2-BB25-D0E867A17309}" type="parTrans" cxnId="{ED2D0AE7-C7C2-42D3-80E9-934728B596F0}">
      <dgm:prSet/>
      <dgm:spPr/>
      <dgm:t>
        <a:bodyPr/>
        <a:lstStyle/>
        <a:p>
          <a:endParaRPr lang="en-IN" sz="1400">
            <a:latin typeface="+mn-lt"/>
          </a:endParaRPr>
        </a:p>
      </dgm:t>
    </dgm:pt>
    <dgm:pt modelId="{8ADF77D3-DAC5-49DB-8974-4B294416DF1D}" type="sibTrans" cxnId="{ED2D0AE7-C7C2-42D3-80E9-934728B596F0}">
      <dgm:prSet/>
      <dgm:spPr/>
      <dgm:t>
        <a:bodyPr/>
        <a:lstStyle/>
        <a:p>
          <a:endParaRPr lang="en-IN" sz="1400">
            <a:latin typeface="+mn-lt"/>
          </a:endParaRPr>
        </a:p>
      </dgm:t>
    </dgm:pt>
    <dgm:pt modelId="{36C72276-42D4-4330-B1BC-0621BBAEB304}" type="pres">
      <dgm:prSet presAssocID="{8BBF1F33-4B4E-4372-BDD1-DF831B95916D}" presName="diagram" presStyleCnt="0">
        <dgm:presLayoutVars>
          <dgm:dir/>
          <dgm:resizeHandles val="exact"/>
        </dgm:presLayoutVars>
      </dgm:prSet>
      <dgm:spPr/>
      <dgm:t>
        <a:bodyPr/>
        <a:lstStyle/>
        <a:p>
          <a:endParaRPr lang="en-IN"/>
        </a:p>
      </dgm:t>
    </dgm:pt>
    <dgm:pt modelId="{4158F463-0F58-41AB-A27E-A00332A56C7B}" type="pres">
      <dgm:prSet presAssocID="{74F8B273-7290-4EB1-A919-27BFDF6623BD}" presName="arrow" presStyleLbl="node1" presStyleIdx="0" presStyleCnt="5" custScaleX="138858" custScaleY="99513">
        <dgm:presLayoutVars>
          <dgm:bulletEnabled val="1"/>
        </dgm:presLayoutVars>
      </dgm:prSet>
      <dgm:spPr>
        <a:prstGeom prst="downArrow">
          <a:avLst>
            <a:gd name="adj1" fmla="val 50000"/>
            <a:gd name="adj2" fmla="val 35000"/>
          </a:avLst>
        </a:prstGeom>
      </dgm:spPr>
      <dgm:t>
        <a:bodyPr/>
        <a:lstStyle/>
        <a:p>
          <a:endParaRPr lang="en-IN"/>
        </a:p>
      </dgm:t>
    </dgm:pt>
    <dgm:pt modelId="{1927E0D2-70E1-44DC-BF5F-1F947B1400E0}" type="pres">
      <dgm:prSet presAssocID="{09EAB428-8DC8-4055-A1AC-2AFFBC0D1864}" presName="arrow" presStyleLbl="node1" presStyleIdx="1" presStyleCnt="5" custScaleX="138858" custScaleY="99513">
        <dgm:presLayoutVars>
          <dgm:bulletEnabled val="1"/>
        </dgm:presLayoutVars>
      </dgm:prSet>
      <dgm:spPr>
        <a:prstGeom prst="downArrow">
          <a:avLst>
            <a:gd name="adj1" fmla="val 50000"/>
            <a:gd name="adj2" fmla="val 35000"/>
          </a:avLst>
        </a:prstGeom>
      </dgm:spPr>
      <dgm:t>
        <a:bodyPr/>
        <a:lstStyle/>
        <a:p>
          <a:endParaRPr lang="en-IN"/>
        </a:p>
      </dgm:t>
    </dgm:pt>
    <dgm:pt modelId="{558889AF-912E-40F8-9F55-E8B2506A0698}" type="pres">
      <dgm:prSet presAssocID="{AAD8B0CF-5847-4F14-9B9D-407B80DEAF5F}" presName="arrow" presStyleLbl="node1" presStyleIdx="2" presStyleCnt="5" custScaleX="138858" custScaleY="99513">
        <dgm:presLayoutVars>
          <dgm:bulletEnabled val="1"/>
        </dgm:presLayoutVars>
      </dgm:prSet>
      <dgm:spPr>
        <a:prstGeom prst="downArrow">
          <a:avLst>
            <a:gd name="adj1" fmla="val 50000"/>
            <a:gd name="adj2" fmla="val 35000"/>
          </a:avLst>
        </a:prstGeom>
      </dgm:spPr>
      <dgm:t>
        <a:bodyPr/>
        <a:lstStyle/>
        <a:p>
          <a:endParaRPr lang="en-IN"/>
        </a:p>
      </dgm:t>
    </dgm:pt>
    <dgm:pt modelId="{2FFB2B5F-E89E-44AC-94CF-B14A4FE57F82}" type="pres">
      <dgm:prSet presAssocID="{DDD02B67-4F2D-4D72-B37A-07B8D1179196}" presName="arrow" presStyleLbl="node1" presStyleIdx="3" presStyleCnt="5" custScaleX="138858" custScaleY="99513">
        <dgm:presLayoutVars>
          <dgm:bulletEnabled val="1"/>
        </dgm:presLayoutVars>
      </dgm:prSet>
      <dgm:spPr>
        <a:prstGeom prst="downArrow">
          <a:avLst>
            <a:gd name="adj1" fmla="val 50000"/>
            <a:gd name="adj2" fmla="val 35000"/>
          </a:avLst>
        </a:prstGeom>
      </dgm:spPr>
      <dgm:t>
        <a:bodyPr/>
        <a:lstStyle/>
        <a:p>
          <a:endParaRPr lang="en-IN"/>
        </a:p>
      </dgm:t>
    </dgm:pt>
    <dgm:pt modelId="{6D7C35B4-6030-46E6-8F83-D82821D107F2}" type="pres">
      <dgm:prSet presAssocID="{FD9372F5-E400-4C0E-8D60-DFDD602F69BD}" presName="arrow" presStyleLbl="node1" presStyleIdx="4" presStyleCnt="5" custScaleX="138858" custScaleY="99513">
        <dgm:presLayoutVars>
          <dgm:bulletEnabled val="1"/>
        </dgm:presLayoutVars>
      </dgm:prSet>
      <dgm:spPr>
        <a:prstGeom prst="downArrow">
          <a:avLst>
            <a:gd name="adj1" fmla="val 50000"/>
            <a:gd name="adj2" fmla="val 35000"/>
          </a:avLst>
        </a:prstGeom>
      </dgm:spPr>
      <dgm:t>
        <a:bodyPr/>
        <a:lstStyle/>
        <a:p>
          <a:endParaRPr lang="en-IN"/>
        </a:p>
      </dgm:t>
    </dgm:pt>
  </dgm:ptLst>
  <dgm:cxnLst>
    <dgm:cxn modelId="{9870CDBA-4117-45A1-A898-3E0FFF5E76BE}" type="presOf" srcId="{AAD8B0CF-5847-4F14-9B9D-407B80DEAF5F}" destId="{558889AF-912E-40F8-9F55-E8B2506A0698}" srcOrd="0" destOrd="0" presId="urn:microsoft.com/office/officeart/2005/8/layout/arrow5"/>
    <dgm:cxn modelId="{7C291E6A-FAA8-428C-9CDA-56CB2A04AC75}" type="presOf" srcId="{FD9372F5-E400-4C0E-8D60-DFDD602F69BD}" destId="{6D7C35B4-6030-46E6-8F83-D82821D107F2}" srcOrd="0" destOrd="0" presId="urn:microsoft.com/office/officeart/2005/8/layout/arrow5"/>
    <dgm:cxn modelId="{6CF4CD32-DAE0-4995-BE22-E840EB06E637}" srcId="{8BBF1F33-4B4E-4372-BDD1-DF831B95916D}" destId="{74F8B273-7290-4EB1-A919-27BFDF6623BD}" srcOrd="0" destOrd="0" parTransId="{261610FB-8B7F-49A0-8FF0-690D9F222511}" sibTransId="{99B51293-4000-4235-A123-49779DEF3AA4}"/>
    <dgm:cxn modelId="{ED2D0AE7-C7C2-42D3-80E9-934728B596F0}" srcId="{8BBF1F33-4B4E-4372-BDD1-DF831B95916D}" destId="{DDD02B67-4F2D-4D72-B37A-07B8D1179196}" srcOrd="3" destOrd="0" parTransId="{3161F7EA-7B83-4EC2-BB25-D0E867A17309}" sibTransId="{8ADF77D3-DAC5-49DB-8974-4B294416DF1D}"/>
    <dgm:cxn modelId="{3BFA02FB-A3A2-4CF6-B63E-C20461AF952D}" type="presOf" srcId="{DDD02B67-4F2D-4D72-B37A-07B8D1179196}" destId="{2FFB2B5F-E89E-44AC-94CF-B14A4FE57F82}" srcOrd="0" destOrd="0" presId="urn:microsoft.com/office/officeart/2005/8/layout/arrow5"/>
    <dgm:cxn modelId="{F1D6657F-8DA6-499C-AA1A-F6E529895A44}" type="presOf" srcId="{8BBF1F33-4B4E-4372-BDD1-DF831B95916D}" destId="{36C72276-42D4-4330-B1BC-0621BBAEB304}" srcOrd="0" destOrd="0" presId="urn:microsoft.com/office/officeart/2005/8/layout/arrow5"/>
    <dgm:cxn modelId="{030E55C7-7811-4FC7-96E2-04CB2EB305FF}" type="presOf" srcId="{09EAB428-8DC8-4055-A1AC-2AFFBC0D1864}" destId="{1927E0D2-70E1-44DC-BF5F-1F947B1400E0}" srcOrd="0" destOrd="0" presId="urn:microsoft.com/office/officeart/2005/8/layout/arrow5"/>
    <dgm:cxn modelId="{EF77F5B1-9DEF-48F5-A0A6-BBC395344DB3}" srcId="{8BBF1F33-4B4E-4372-BDD1-DF831B95916D}" destId="{09EAB428-8DC8-4055-A1AC-2AFFBC0D1864}" srcOrd="1" destOrd="0" parTransId="{677CB86E-DF76-40DC-9D39-5E0305AC29E2}" sibTransId="{D2F284BB-5DE7-4D99-B8A7-56240D011381}"/>
    <dgm:cxn modelId="{7AB23672-3A59-4B42-AF3E-248941DB21D9}" srcId="{8BBF1F33-4B4E-4372-BDD1-DF831B95916D}" destId="{AAD8B0CF-5847-4F14-9B9D-407B80DEAF5F}" srcOrd="2" destOrd="0" parTransId="{52D9D504-BB01-42F6-8C94-FD9B322E0956}" sibTransId="{EDC9A914-9219-4252-A6EA-C145C863C4CC}"/>
    <dgm:cxn modelId="{AE0D809E-1CF7-437B-A26F-5D1017165975}" type="presOf" srcId="{74F8B273-7290-4EB1-A919-27BFDF6623BD}" destId="{4158F463-0F58-41AB-A27E-A00332A56C7B}" srcOrd="0" destOrd="0" presId="urn:microsoft.com/office/officeart/2005/8/layout/arrow5"/>
    <dgm:cxn modelId="{35BD2613-2CE8-49CA-A08C-0A4F23C96E98}" srcId="{8BBF1F33-4B4E-4372-BDD1-DF831B95916D}" destId="{FD9372F5-E400-4C0E-8D60-DFDD602F69BD}" srcOrd="4" destOrd="0" parTransId="{C2704A39-0C36-4115-BD23-D639F02029DC}" sibTransId="{AB1C6081-8086-4D7D-8A79-4C4111303171}"/>
    <dgm:cxn modelId="{14D59160-2B16-40F1-9714-E4958BD838A3}" type="presParOf" srcId="{36C72276-42D4-4330-B1BC-0621BBAEB304}" destId="{4158F463-0F58-41AB-A27E-A00332A56C7B}" srcOrd="0" destOrd="0" presId="urn:microsoft.com/office/officeart/2005/8/layout/arrow5"/>
    <dgm:cxn modelId="{78211B7A-EF10-4A92-AEC4-55F94ADA6A41}" type="presParOf" srcId="{36C72276-42D4-4330-B1BC-0621BBAEB304}" destId="{1927E0D2-70E1-44DC-BF5F-1F947B1400E0}" srcOrd="1" destOrd="0" presId="urn:microsoft.com/office/officeart/2005/8/layout/arrow5"/>
    <dgm:cxn modelId="{E329090A-CA0C-4E4C-A5CD-932BCA6733FE}" type="presParOf" srcId="{36C72276-42D4-4330-B1BC-0621BBAEB304}" destId="{558889AF-912E-40F8-9F55-E8B2506A0698}" srcOrd="2" destOrd="0" presId="urn:microsoft.com/office/officeart/2005/8/layout/arrow5"/>
    <dgm:cxn modelId="{30C1A2BD-CD5F-4D03-8955-6D9A5E9119D3}" type="presParOf" srcId="{36C72276-42D4-4330-B1BC-0621BBAEB304}" destId="{2FFB2B5F-E89E-44AC-94CF-B14A4FE57F82}" srcOrd="3" destOrd="0" presId="urn:microsoft.com/office/officeart/2005/8/layout/arrow5"/>
    <dgm:cxn modelId="{1F19BD75-4293-4F6C-BEBD-C9EB8BAFF052}" type="presParOf" srcId="{36C72276-42D4-4330-B1BC-0621BBAEB304}" destId="{6D7C35B4-6030-46E6-8F83-D82821D107F2}" srcOrd="4"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2CC355-E4C9-4C88-9B31-B813B4EFAB45}" type="doc">
      <dgm:prSet loTypeId="urn:microsoft.com/office/officeart/2005/8/layout/default#1" loCatId="list" qsTypeId="urn:microsoft.com/office/officeart/2005/8/quickstyle/3d3" qsCatId="3D" csTypeId="urn:microsoft.com/office/officeart/2005/8/colors/colorful1#2" csCatId="colorful" phldr="1"/>
      <dgm:spPr/>
      <dgm:t>
        <a:bodyPr/>
        <a:lstStyle/>
        <a:p>
          <a:endParaRPr lang="en-IN"/>
        </a:p>
      </dgm:t>
    </dgm:pt>
    <dgm:pt modelId="{4354728C-3639-4487-87DD-649577869642}">
      <dgm:prSet phldrT="[Text]" custT="1"/>
      <dgm:spPr>
        <a:xfrm>
          <a:off x="314483" y="611085"/>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1. A list of books of account maintained by the client</a:t>
          </a:r>
          <a:endParaRPr lang="en-IN" sz="2000" b="1" i="0" dirty="0">
            <a:solidFill>
              <a:schemeClr val="bg2">
                <a:lumMod val="50000"/>
              </a:schemeClr>
            </a:solidFill>
            <a:latin typeface="Agency FB" panose="020B0503020202020204" pitchFamily="34" charset="0"/>
            <a:ea typeface="+mn-ea"/>
            <a:cs typeface="+mn-cs"/>
          </a:endParaRPr>
        </a:p>
      </dgm:t>
    </dgm:pt>
    <dgm:pt modelId="{173D0390-28E9-44CB-92EA-6AA18885DA8F}" type="parTrans" cxnId="{5A264E02-4937-40E5-8A00-CFCD167E7F36}">
      <dgm:prSet/>
      <dgm:spPr/>
      <dgm:t>
        <a:bodyPr/>
        <a:lstStyle/>
        <a:p>
          <a:endParaRPr lang="en-IN"/>
        </a:p>
      </dgm:t>
    </dgm:pt>
    <dgm:pt modelId="{8AEC08FF-8770-4998-8682-5A616154B730}" type="sibTrans" cxnId="{5A264E02-4937-40E5-8A00-CFCD167E7F36}">
      <dgm:prSet/>
      <dgm:spPr/>
      <dgm:t>
        <a:bodyPr/>
        <a:lstStyle/>
        <a:p>
          <a:endParaRPr lang="en-IN"/>
        </a:p>
      </dgm:t>
    </dgm:pt>
    <dgm:pt modelId="{1E5F2414-56EE-4E6E-9AA4-76E999F52127}">
      <dgm:prSet custT="1"/>
      <dgm:spPr>
        <a:xfrm>
          <a:off x="314483" y="1253221"/>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2. The names of the principal officers, their powers, duties and responsibilities</a:t>
          </a:r>
          <a:endParaRPr lang="en-IN" sz="2000" b="1" i="0" dirty="0">
            <a:solidFill>
              <a:schemeClr val="bg2">
                <a:lumMod val="50000"/>
              </a:schemeClr>
            </a:solidFill>
            <a:latin typeface="Agency FB" panose="020B0503020202020204" pitchFamily="34" charset="0"/>
            <a:ea typeface="+mn-ea"/>
            <a:cs typeface="+mn-cs"/>
          </a:endParaRPr>
        </a:p>
      </dgm:t>
    </dgm:pt>
    <dgm:pt modelId="{7100D68B-6BA2-438C-9288-6B15C06D04EA}" type="parTrans" cxnId="{1B1CCC50-22E4-403A-9117-772036821939}">
      <dgm:prSet/>
      <dgm:spPr/>
      <dgm:t>
        <a:bodyPr/>
        <a:lstStyle/>
        <a:p>
          <a:endParaRPr lang="en-IN"/>
        </a:p>
      </dgm:t>
    </dgm:pt>
    <dgm:pt modelId="{71D2C9F4-99CA-42C6-B932-2B3C67AE9167}" type="sibTrans" cxnId="{1B1CCC50-22E4-403A-9117-772036821939}">
      <dgm:prSet/>
      <dgm:spPr/>
      <dgm:t>
        <a:bodyPr/>
        <a:lstStyle/>
        <a:p>
          <a:endParaRPr lang="en-IN"/>
        </a:p>
      </dgm:t>
    </dgm:pt>
    <dgm:pt modelId="{DD4D8EA4-584E-486E-BB2A-183316883F23}">
      <dgm:prSet custT="1"/>
      <dgm:spPr>
        <a:xfrm>
          <a:off x="314483" y="1895357"/>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3. The technical terms used in the business</a:t>
          </a:r>
          <a:endParaRPr lang="en-IN" sz="2000" b="1" i="0" dirty="0">
            <a:solidFill>
              <a:schemeClr val="bg2">
                <a:lumMod val="50000"/>
              </a:schemeClr>
            </a:solidFill>
            <a:latin typeface="Agency FB" panose="020B0503020202020204" pitchFamily="34" charset="0"/>
            <a:ea typeface="+mn-ea"/>
            <a:cs typeface="+mn-cs"/>
          </a:endParaRPr>
        </a:p>
      </dgm:t>
    </dgm:pt>
    <dgm:pt modelId="{50FBE98A-312D-4261-9499-23E944A239A7}" type="parTrans" cxnId="{1254E60A-991B-4C34-9E83-95EA080D9CB7}">
      <dgm:prSet/>
      <dgm:spPr/>
      <dgm:t>
        <a:bodyPr/>
        <a:lstStyle/>
        <a:p>
          <a:endParaRPr lang="en-IN"/>
        </a:p>
      </dgm:t>
    </dgm:pt>
    <dgm:pt modelId="{04B1CFDE-B7E2-4B8C-8B0B-97EB78C4A05B}" type="sibTrans" cxnId="{1254E60A-991B-4C34-9E83-95EA080D9CB7}">
      <dgm:prSet/>
      <dgm:spPr/>
      <dgm:t>
        <a:bodyPr/>
        <a:lstStyle/>
        <a:p>
          <a:endParaRPr lang="en-IN"/>
        </a:p>
      </dgm:t>
    </dgm:pt>
    <dgm:pt modelId="{1DC358DC-EA3B-448F-B2B1-B2313E20F83E}">
      <dgm:prSet custT="1"/>
      <dgm:spPr>
        <a:xfrm>
          <a:off x="314483" y="2537493"/>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4. The points which require further explanation and clarification</a:t>
          </a:r>
          <a:endParaRPr lang="en-IN" sz="2000" b="1" i="0" dirty="0">
            <a:solidFill>
              <a:schemeClr val="bg2">
                <a:lumMod val="50000"/>
              </a:schemeClr>
            </a:solidFill>
            <a:latin typeface="Agency FB" panose="020B0503020202020204" pitchFamily="34" charset="0"/>
            <a:ea typeface="+mn-ea"/>
            <a:cs typeface="+mn-cs"/>
          </a:endParaRPr>
        </a:p>
      </dgm:t>
    </dgm:pt>
    <dgm:pt modelId="{05841DEB-3DC4-468B-9374-E292669D85A7}" type="parTrans" cxnId="{A016F06E-4053-4E8D-B492-CE475895F532}">
      <dgm:prSet/>
      <dgm:spPr/>
      <dgm:t>
        <a:bodyPr/>
        <a:lstStyle/>
        <a:p>
          <a:endParaRPr lang="en-IN"/>
        </a:p>
      </dgm:t>
    </dgm:pt>
    <dgm:pt modelId="{C44FEC56-6F44-404D-A107-09C74F327332}" type="sibTrans" cxnId="{A016F06E-4053-4E8D-B492-CE475895F532}">
      <dgm:prSet/>
      <dgm:spPr/>
      <dgm:t>
        <a:bodyPr/>
        <a:lstStyle/>
        <a:p>
          <a:endParaRPr lang="en-IN"/>
        </a:p>
      </dgm:t>
    </dgm:pt>
    <dgm:pt modelId="{582661A9-A485-4612-AB51-7A2C04F637BD}">
      <dgm:prSet custT="1"/>
      <dgm:spPr>
        <a:xfrm>
          <a:off x="314483" y="3179630"/>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5. The particulars of the missing vouchers, the duplicates of which have to be obtained</a:t>
          </a:r>
          <a:endParaRPr lang="en-IN" sz="2000" b="1" i="0" dirty="0">
            <a:solidFill>
              <a:schemeClr val="bg2">
                <a:lumMod val="50000"/>
              </a:schemeClr>
            </a:solidFill>
            <a:latin typeface="Agency FB" panose="020B0503020202020204" pitchFamily="34" charset="0"/>
            <a:ea typeface="+mn-ea"/>
            <a:cs typeface="+mn-cs"/>
          </a:endParaRPr>
        </a:p>
      </dgm:t>
    </dgm:pt>
    <dgm:pt modelId="{D5A5850B-777D-45DD-B936-F4B3C0E46F33}" type="parTrans" cxnId="{A80D69E7-9971-4A66-87D5-17180A55F36D}">
      <dgm:prSet/>
      <dgm:spPr/>
      <dgm:t>
        <a:bodyPr/>
        <a:lstStyle/>
        <a:p>
          <a:endParaRPr lang="en-IN"/>
        </a:p>
      </dgm:t>
    </dgm:pt>
    <dgm:pt modelId="{BDD26532-CBB2-4E51-ADDA-49E7C1D095D8}" type="sibTrans" cxnId="{A80D69E7-9971-4A66-87D5-17180A55F36D}">
      <dgm:prSet/>
      <dgm:spPr/>
      <dgm:t>
        <a:bodyPr/>
        <a:lstStyle/>
        <a:p>
          <a:endParaRPr lang="en-IN"/>
        </a:p>
      </dgm:t>
    </dgm:pt>
    <dgm:pt modelId="{B164858E-427F-49EF-A16F-EC31F3D85AA0}">
      <dgm:prSet custT="1"/>
      <dgm:spPr>
        <a:xfrm>
          <a:off x="314483" y="4463902"/>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7. Totals or balances of certain books of account, Bank Reconciliation statement</a:t>
          </a:r>
          <a:endParaRPr lang="en-IN" sz="2000" b="1" i="0" dirty="0">
            <a:solidFill>
              <a:schemeClr val="bg2">
                <a:lumMod val="50000"/>
              </a:schemeClr>
            </a:solidFill>
            <a:latin typeface="Agency FB" panose="020B0503020202020204" pitchFamily="34" charset="0"/>
            <a:ea typeface="+mn-ea"/>
            <a:cs typeface="+mn-cs"/>
          </a:endParaRPr>
        </a:p>
      </dgm:t>
    </dgm:pt>
    <dgm:pt modelId="{E690C893-C2D4-42A2-BEC1-707D65A9B8B5}" type="parTrans" cxnId="{C788B91B-2A1C-4522-9E7C-6DB6D5225039}">
      <dgm:prSet/>
      <dgm:spPr/>
      <dgm:t>
        <a:bodyPr/>
        <a:lstStyle/>
        <a:p>
          <a:endParaRPr lang="en-IN"/>
        </a:p>
      </dgm:t>
    </dgm:pt>
    <dgm:pt modelId="{3819099C-1F3D-4A2F-9117-F710D42E6DD4}" type="sibTrans" cxnId="{C788B91B-2A1C-4522-9E7C-6DB6D5225039}">
      <dgm:prSet/>
      <dgm:spPr/>
      <dgm:t>
        <a:bodyPr/>
        <a:lstStyle/>
        <a:p>
          <a:endParaRPr lang="en-IN"/>
        </a:p>
      </dgm:t>
    </dgm:pt>
    <dgm:pt modelId="{5511AF42-4C38-4E79-A504-F68F1D777673}">
      <dgm:prSet custT="1"/>
      <dgm:spPr>
        <a:xfrm>
          <a:off x="314483" y="5106038"/>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9. The points which have to be incorporated in the Audit Report</a:t>
          </a:r>
          <a:endParaRPr lang="en-IN" sz="2000" b="1" i="0" dirty="0">
            <a:solidFill>
              <a:schemeClr val="bg2">
                <a:lumMod val="50000"/>
              </a:schemeClr>
            </a:solidFill>
            <a:latin typeface="Agency FB" panose="020B0503020202020204" pitchFamily="34" charset="0"/>
            <a:ea typeface="+mn-ea"/>
            <a:cs typeface="+mn-cs"/>
          </a:endParaRPr>
        </a:p>
      </dgm:t>
    </dgm:pt>
    <dgm:pt modelId="{AF1FE25F-17D2-4393-82EA-9FEC97FAD24A}" type="parTrans" cxnId="{C57DDAB2-1619-4BD5-B50E-86DD7937BB7B}">
      <dgm:prSet/>
      <dgm:spPr/>
      <dgm:t>
        <a:bodyPr/>
        <a:lstStyle/>
        <a:p>
          <a:endParaRPr lang="en-IN"/>
        </a:p>
      </dgm:t>
    </dgm:pt>
    <dgm:pt modelId="{B66FBED4-BB56-450C-AEA2-DA8C100C5358}" type="sibTrans" cxnId="{C57DDAB2-1619-4BD5-B50E-86DD7937BB7B}">
      <dgm:prSet/>
      <dgm:spPr/>
      <dgm:t>
        <a:bodyPr/>
        <a:lstStyle/>
        <a:p>
          <a:endParaRPr lang="en-IN"/>
        </a:p>
      </dgm:t>
    </dgm:pt>
    <dgm:pt modelId="{683C9DE1-4706-4709-B8C1-0D465EE5936B}">
      <dgm:prSet custT="1"/>
      <dgm:spPr>
        <a:xfrm>
          <a:off x="314483" y="5748174"/>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10. Any matter which requires discussion with the senior or with the auditor</a:t>
          </a:r>
          <a:endParaRPr lang="en-IN" sz="2000" b="1" i="0" dirty="0">
            <a:solidFill>
              <a:schemeClr val="bg2">
                <a:lumMod val="50000"/>
              </a:schemeClr>
            </a:solidFill>
            <a:latin typeface="Agency FB" panose="020B0503020202020204" pitchFamily="34" charset="0"/>
            <a:ea typeface="+mn-ea"/>
            <a:cs typeface="+mn-cs"/>
          </a:endParaRPr>
        </a:p>
      </dgm:t>
    </dgm:pt>
    <dgm:pt modelId="{2BD9A649-A94B-43CE-B26E-629B042F9AB8}" type="parTrans" cxnId="{6D859B63-E0B3-4A2A-85AC-BCD9F1264E45}">
      <dgm:prSet/>
      <dgm:spPr/>
      <dgm:t>
        <a:bodyPr/>
        <a:lstStyle/>
        <a:p>
          <a:endParaRPr lang="en-IN"/>
        </a:p>
      </dgm:t>
    </dgm:pt>
    <dgm:pt modelId="{BC5C62EF-5457-46C9-B489-12BD3A36F73A}" type="sibTrans" cxnId="{6D859B63-E0B3-4A2A-85AC-BCD9F1264E45}">
      <dgm:prSet/>
      <dgm:spPr/>
      <dgm:t>
        <a:bodyPr/>
        <a:lstStyle/>
        <a:p>
          <a:endParaRPr lang="en-IN"/>
        </a:p>
      </dgm:t>
    </dgm:pt>
    <dgm:pt modelId="{8431DA57-513F-4700-9FD5-1D42D341CAD3}">
      <dgm:prSet custT="1"/>
      <dgm:spPr>
        <a:xfrm>
          <a:off x="314483" y="6390310"/>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11. Accounting method followed in the business</a:t>
          </a:r>
          <a:endParaRPr lang="en-IN" sz="2000" b="1" i="0" dirty="0">
            <a:solidFill>
              <a:schemeClr val="bg2">
                <a:lumMod val="50000"/>
              </a:schemeClr>
            </a:solidFill>
            <a:latin typeface="Agency FB" panose="020B0503020202020204" pitchFamily="34" charset="0"/>
            <a:ea typeface="+mn-ea"/>
            <a:cs typeface="+mn-cs"/>
          </a:endParaRPr>
        </a:p>
      </dgm:t>
    </dgm:pt>
    <dgm:pt modelId="{6F1EEA89-0E18-4F44-96E6-7F24E4624821}" type="parTrans" cxnId="{C3F38486-7D44-4136-A7B4-2C6440792B7F}">
      <dgm:prSet/>
      <dgm:spPr/>
      <dgm:t>
        <a:bodyPr/>
        <a:lstStyle/>
        <a:p>
          <a:endParaRPr lang="en-IN"/>
        </a:p>
      </dgm:t>
    </dgm:pt>
    <dgm:pt modelId="{AED17A97-D25A-476C-9FE3-D7E4A61450C1}" type="sibTrans" cxnId="{C3F38486-7D44-4136-A7B4-2C6440792B7F}">
      <dgm:prSet/>
      <dgm:spPr/>
      <dgm:t>
        <a:bodyPr/>
        <a:lstStyle/>
        <a:p>
          <a:endParaRPr lang="en-IN"/>
        </a:p>
      </dgm:t>
    </dgm:pt>
    <dgm:pt modelId="{7E85BCC6-1C40-4F07-818E-8DA2FC5D4145}">
      <dgm:prSet custT="1"/>
      <dgm:spPr>
        <a:xfrm>
          <a:off x="314483" y="7032446"/>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12. Dates of commencement and completion of the audit</a:t>
          </a:r>
          <a:endParaRPr lang="en-IN" sz="2000" b="1" i="0" dirty="0">
            <a:solidFill>
              <a:schemeClr val="bg2">
                <a:lumMod val="50000"/>
              </a:schemeClr>
            </a:solidFill>
            <a:latin typeface="Agency FB" panose="020B0503020202020204" pitchFamily="34" charset="0"/>
            <a:ea typeface="+mn-ea"/>
            <a:cs typeface="+mn-cs"/>
          </a:endParaRPr>
        </a:p>
      </dgm:t>
    </dgm:pt>
    <dgm:pt modelId="{B6415753-339A-4D91-91D7-9F8A81AB83FB}" type="parTrans" cxnId="{3576FCA8-4281-4515-8CF1-489A39A7FCFA}">
      <dgm:prSet/>
      <dgm:spPr/>
      <dgm:t>
        <a:bodyPr/>
        <a:lstStyle/>
        <a:p>
          <a:endParaRPr lang="en-IN"/>
        </a:p>
      </dgm:t>
    </dgm:pt>
    <dgm:pt modelId="{1572183D-855E-4433-9B5C-1CB6DBC7C77F}" type="sibTrans" cxnId="{3576FCA8-4281-4515-8CF1-489A39A7FCFA}">
      <dgm:prSet/>
      <dgm:spPr/>
      <dgm:t>
        <a:bodyPr/>
        <a:lstStyle/>
        <a:p>
          <a:endParaRPr lang="en-IN"/>
        </a:p>
      </dgm:t>
    </dgm:pt>
    <dgm:pt modelId="{8D394B2B-CA9D-4987-9863-947C11578E6A}">
      <dgm:prSet custT="1"/>
      <dgm:spPr>
        <a:xfrm>
          <a:off x="314483" y="7674582"/>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13. Provisions in the Articles and Memorandum of Association affecting the accounts and audit</a:t>
          </a:r>
          <a:endParaRPr lang="en-IN" sz="2000" b="1" i="0" dirty="0">
            <a:solidFill>
              <a:schemeClr val="bg2">
                <a:lumMod val="50000"/>
              </a:schemeClr>
            </a:solidFill>
            <a:latin typeface="Agency FB" panose="020B0503020202020204" pitchFamily="34" charset="0"/>
            <a:ea typeface="+mn-ea"/>
            <a:cs typeface="+mn-cs"/>
          </a:endParaRPr>
        </a:p>
      </dgm:t>
    </dgm:pt>
    <dgm:pt modelId="{E5415EFE-90B6-41B6-AFA7-92DEFA2052DC}" type="parTrans" cxnId="{85256FD8-E537-4DFF-A288-BBAD4C93986A}">
      <dgm:prSet/>
      <dgm:spPr/>
      <dgm:t>
        <a:bodyPr/>
        <a:lstStyle/>
        <a:p>
          <a:endParaRPr lang="en-IN"/>
        </a:p>
      </dgm:t>
    </dgm:pt>
    <dgm:pt modelId="{7206BB9A-1BDA-44A4-AE17-7AAED3A91904}" type="sibTrans" cxnId="{85256FD8-E537-4DFF-A288-BBAD4C93986A}">
      <dgm:prSet/>
      <dgm:spPr/>
      <dgm:t>
        <a:bodyPr/>
        <a:lstStyle/>
        <a:p>
          <a:endParaRPr lang="en-IN"/>
        </a:p>
      </dgm:t>
    </dgm:pt>
    <dgm:pt modelId="{C3D0FAE7-3AAF-451C-9AA4-A778565F27F2}">
      <dgm:prSet custT="1"/>
      <dgm:spPr>
        <a:xfrm>
          <a:off x="314483" y="3821766"/>
          <a:ext cx="5799375" cy="562936"/>
        </a:xfrm>
      </dgm:spPr>
      <dgm:t>
        <a:bodyPr/>
        <a:lstStyle/>
        <a:p>
          <a:r>
            <a:rPr lang="en-US" sz="2000" b="1" i="0" dirty="0" smtClean="0">
              <a:solidFill>
                <a:schemeClr val="bg2">
                  <a:lumMod val="50000"/>
                </a:schemeClr>
              </a:solidFill>
              <a:latin typeface="Agency FB" panose="020B0503020202020204" pitchFamily="34" charset="0"/>
              <a:ea typeface="+mn-ea"/>
              <a:cs typeface="+mn-cs"/>
            </a:rPr>
            <a:t>6. The mistakes and errors discovered</a:t>
          </a:r>
          <a:endParaRPr lang="en-IN" sz="2000" b="1" i="0" dirty="0">
            <a:solidFill>
              <a:schemeClr val="bg2">
                <a:lumMod val="50000"/>
              </a:schemeClr>
            </a:solidFill>
            <a:latin typeface="Agency FB" panose="020B0503020202020204" pitchFamily="34" charset="0"/>
            <a:ea typeface="+mn-ea"/>
            <a:cs typeface="+mn-cs"/>
          </a:endParaRPr>
        </a:p>
      </dgm:t>
    </dgm:pt>
    <dgm:pt modelId="{AA974DD8-EDD3-4CA1-8D7A-6F3107D91451}" type="sibTrans" cxnId="{261CB1FC-0536-4CCD-9195-05F12A11A94C}">
      <dgm:prSet/>
      <dgm:spPr/>
      <dgm:t>
        <a:bodyPr/>
        <a:lstStyle/>
        <a:p>
          <a:endParaRPr lang="en-IN"/>
        </a:p>
      </dgm:t>
    </dgm:pt>
    <dgm:pt modelId="{33CA7A36-79BA-4F1B-AB86-7384ECBE773B}" type="parTrans" cxnId="{261CB1FC-0536-4CCD-9195-05F12A11A94C}">
      <dgm:prSet/>
      <dgm:spPr/>
      <dgm:t>
        <a:bodyPr/>
        <a:lstStyle/>
        <a:p>
          <a:endParaRPr lang="en-IN"/>
        </a:p>
      </dgm:t>
    </dgm:pt>
    <dgm:pt modelId="{DBE71E48-BAEB-43D6-A05D-886E6FFACA04}">
      <dgm:prSet custT="1"/>
      <dgm:spPr>
        <a:xfrm>
          <a:off x="299435" y="80216"/>
          <a:ext cx="5988698" cy="451669"/>
        </a:xfrm>
      </dgm:spPr>
      <dgm:t>
        <a:bodyPr/>
        <a:lstStyle/>
        <a:p>
          <a:r>
            <a:rPr lang="en-IN" sz="2400" b="1" i="0" dirty="0" smtClean="0">
              <a:solidFill>
                <a:schemeClr val="bg2">
                  <a:lumMod val="50000"/>
                </a:schemeClr>
              </a:solidFill>
              <a:latin typeface="Agency FB" panose="020B0503020202020204" pitchFamily="34" charset="0"/>
              <a:ea typeface="+mn-ea"/>
              <a:cs typeface="+mn-cs"/>
            </a:rPr>
            <a:t>Contents of an Audit Note Book</a:t>
          </a:r>
          <a:endParaRPr lang="en-IN" sz="2400" b="1" i="0" dirty="0">
            <a:solidFill>
              <a:schemeClr val="bg2">
                <a:lumMod val="50000"/>
              </a:schemeClr>
            </a:solidFill>
            <a:latin typeface="Agency FB" panose="020B0503020202020204" pitchFamily="34" charset="0"/>
            <a:ea typeface="+mn-ea"/>
            <a:cs typeface="+mn-cs"/>
          </a:endParaRPr>
        </a:p>
      </dgm:t>
    </dgm:pt>
    <dgm:pt modelId="{E9DDAEF4-3024-459D-A802-F40147862EED}" type="parTrans" cxnId="{F76A0B41-3D0B-4B3E-A180-2935ECCDA4FB}">
      <dgm:prSet/>
      <dgm:spPr/>
      <dgm:t>
        <a:bodyPr/>
        <a:lstStyle/>
        <a:p>
          <a:endParaRPr lang="en-IN"/>
        </a:p>
      </dgm:t>
    </dgm:pt>
    <dgm:pt modelId="{37E63C48-98EF-4384-B251-681DFCEA9A04}" type="sibTrans" cxnId="{F76A0B41-3D0B-4B3E-A180-2935ECCDA4FB}">
      <dgm:prSet/>
      <dgm:spPr/>
      <dgm:t>
        <a:bodyPr/>
        <a:lstStyle/>
        <a:p>
          <a:endParaRPr lang="en-IN"/>
        </a:p>
      </dgm:t>
    </dgm:pt>
    <dgm:pt modelId="{B9B5FC46-3EE2-43D3-A6A6-7204D502A0D8}" type="pres">
      <dgm:prSet presAssocID="{4E2CC355-E4C9-4C88-9B31-B813B4EFAB45}" presName="diagram" presStyleCnt="0">
        <dgm:presLayoutVars>
          <dgm:dir/>
          <dgm:resizeHandles val="exact"/>
        </dgm:presLayoutVars>
      </dgm:prSet>
      <dgm:spPr/>
      <dgm:t>
        <a:bodyPr/>
        <a:lstStyle/>
        <a:p>
          <a:endParaRPr lang="en-IN"/>
        </a:p>
      </dgm:t>
    </dgm:pt>
    <dgm:pt modelId="{AF43E906-53EE-405A-8483-60F4E4C301BD}" type="pres">
      <dgm:prSet presAssocID="{DBE71E48-BAEB-43D6-A05D-886E6FFACA04}" presName="node" presStyleLbl="node1" presStyleIdx="0" presStyleCnt="13" custScaleY="81956">
        <dgm:presLayoutVars>
          <dgm:bulletEnabled val="1"/>
        </dgm:presLayoutVars>
      </dgm:prSet>
      <dgm:spPr/>
      <dgm:t>
        <a:bodyPr/>
        <a:lstStyle/>
        <a:p>
          <a:endParaRPr lang="en-IN"/>
        </a:p>
      </dgm:t>
    </dgm:pt>
    <dgm:pt modelId="{D2E4D7C7-4C6F-4C79-B896-635FF557A64B}" type="pres">
      <dgm:prSet presAssocID="{37E63C48-98EF-4384-B251-681DFCEA9A04}" presName="sibTrans" presStyleCnt="0"/>
      <dgm:spPr/>
      <dgm:t>
        <a:bodyPr/>
        <a:lstStyle/>
        <a:p>
          <a:endParaRPr lang="en-IN"/>
        </a:p>
      </dgm:t>
    </dgm:pt>
    <dgm:pt modelId="{84B030A0-C774-4993-82A5-121D2B3CFA07}" type="pres">
      <dgm:prSet presAssocID="{4354728C-3639-4487-87DD-649577869642}" presName="node" presStyleLbl="node1" presStyleIdx="1" presStyleCnt="13" custScaleY="81956">
        <dgm:presLayoutVars>
          <dgm:bulletEnabled val="1"/>
        </dgm:presLayoutVars>
      </dgm:prSet>
      <dgm:spPr/>
      <dgm:t>
        <a:bodyPr/>
        <a:lstStyle/>
        <a:p>
          <a:endParaRPr lang="en-IN"/>
        </a:p>
      </dgm:t>
    </dgm:pt>
    <dgm:pt modelId="{8EA95FA2-C867-4823-9F43-121C3387F7A6}" type="pres">
      <dgm:prSet presAssocID="{8AEC08FF-8770-4998-8682-5A616154B730}" presName="sibTrans" presStyleCnt="0"/>
      <dgm:spPr/>
      <dgm:t>
        <a:bodyPr/>
        <a:lstStyle/>
        <a:p>
          <a:endParaRPr lang="en-IN"/>
        </a:p>
      </dgm:t>
    </dgm:pt>
    <dgm:pt modelId="{751213D8-6211-41DF-B4F1-8D14C9A7B78C}" type="pres">
      <dgm:prSet presAssocID="{1E5F2414-56EE-4E6E-9AA4-76E999F52127}" presName="node" presStyleLbl="node1" presStyleIdx="2" presStyleCnt="13" custScaleY="81956">
        <dgm:presLayoutVars>
          <dgm:bulletEnabled val="1"/>
        </dgm:presLayoutVars>
      </dgm:prSet>
      <dgm:spPr/>
      <dgm:t>
        <a:bodyPr/>
        <a:lstStyle/>
        <a:p>
          <a:endParaRPr lang="en-IN"/>
        </a:p>
      </dgm:t>
    </dgm:pt>
    <dgm:pt modelId="{C7B2C0E5-1D73-4827-B359-0F2B26553F4E}" type="pres">
      <dgm:prSet presAssocID="{71D2C9F4-99CA-42C6-B932-2B3C67AE9167}" presName="sibTrans" presStyleCnt="0"/>
      <dgm:spPr/>
      <dgm:t>
        <a:bodyPr/>
        <a:lstStyle/>
        <a:p>
          <a:endParaRPr lang="en-IN"/>
        </a:p>
      </dgm:t>
    </dgm:pt>
    <dgm:pt modelId="{F2EAA435-905D-4841-9DF0-FB5FCF3998AC}" type="pres">
      <dgm:prSet presAssocID="{DD4D8EA4-584E-486E-BB2A-183316883F23}" presName="node" presStyleLbl="node1" presStyleIdx="3" presStyleCnt="13" custScaleY="81956">
        <dgm:presLayoutVars>
          <dgm:bulletEnabled val="1"/>
        </dgm:presLayoutVars>
      </dgm:prSet>
      <dgm:spPr/>
      <dgm:t>
        <a:bodyPr/>
        <a:lstStyle/>
        <a:p>
          <a:endParaRPr lang="en-IN"/>
        </a:p>
      </dgm:t>
    </dgm:pt>
    <dgm:pt modelId="{BD0F798A-E416-477C-B0A8-48359F4547FD}" type="pres">
      <dgm:prSet presAssocID="{04B1CFDE-B7E2-4B8C-8B0B-97EB78C4A05B}" presName="sibTrans" presStyleCnt="0"/>
      <dgm:spPr/>
      <dgm:t>
        <a:bodyPr/>
        <a:lstStyle/>
        <a:p>
          <a:endParaRPr lang="en-IN"/>
        </a:p>
      </dgm:t>
    </dgm:pt>
    <dgm:pt modelId="{DC178574-C33F-4AA3-98B2-43BB89A88B27}" type="pres">
      <dgm:prSet presAssocID="{1DC358DC-EA3B-448F-B2B1-B2313E20F83E}" presName="node" presStyleLbl="node1" presStyleIdx="4" presStyleCnt="13" custScaleY="81956">
        <dgm:presLayoutVars>
          <dgm:bulletEnabled val="1"/>
        </dgm:presLayoutVars>
      </dgm:prSet>
      <dgm:spPr/>
      <dgm:t>
        <a:bodyPr/>
        <a:lstStyle/>
        <a:p>
          <a:endParaRPr lang="en-IN"/>
        </a:p>
      </dgm:t>
    </dgm:pt>
    <dgm:pt modelId="{F10BCDC7-7E94-451B-BB4F-E7B3601EC3C9}" type="pres">
      <dgm:prSet presAssocID="{C44FEC56-6F44-404D-A107-09C74F327332}" presName="sibTrans" presStyleCnt="0"/>
      <dgm:spPr/>
      <dgm:t>
        <a:bodyPr/>
        <a:lstStyle/>
        <a:p>
          <a:endParaRPr lang="en-IN"/>
        </a:p>
      </dgm:t>
    </dgm:pt>
    <dgm:pt modelId="{ECBF02C0-ECFE-45DA-89B0-F096A1D973C5}" type="pres">
      <dgm:prSet presAssocID="{582661A9-A485-4612-AB51-7A2C04F637BD}" presName="node" presStyleLbl="node1" presStyleIdx="5" presStyleCnt="13" custScaleY="81956">
        <dgm:presLayoutVars>
          <dgm:bulletEnabled val="1"/>
        </dgm:presLayoutVars>
      </dgm:prSet>
      <dgm:spPr/>
      <dgm:t>
        <a:bodyPr/>
        <a:lstStyle/>
        <a:p>
          <a:endParaRPr lang="en-IN"/>
        </a:p>
      </dgm:t>
    </dgm:pt>
    <dgm:pt modelId="{46DBE520-7A81-4AD6-BCA4-7B4B12DC5F88}" type="pres">
      <dgm:prSet presAssocID="{BDD26532-CBB2-4E51-ADDA-49E7C1D095D8}" presName="sibTrans" presStyleCnt="0"/>
      <dgm:spPr/>
      <dgm:t>
        <a:bodyPr/>
        <a:lstStyle/>
        <a:p>
          <a:endParaRPr lang="en-IN"/>
        </a:p>
      </dgm:t>
    </dgm:pt>
    <dgm:pt modelId="{54B77A0F-A5CA-43C9-BDC7-B8B010207837}" type="pres">
      <dgm:prSet presAssocID="{C3D0FAE7-3AAF-451C-9AA4-A778565F27F2}" presName="node" presStyleLbl="node1" presStyleIdx="6" presStyleCnt="13" custScaleY="81956">
        <dgm:presLayoutVars>
          <dgm:bulletEnabled val="1"/>
        </dgm:presLayoutVars>
      </dgm:prSet>
      <dgm:spPr/>
      <dgm:t>
        <a:bodyPr/>
        <a:lstStyle/>
        <a:p>
          <a:endParaRPr lang="en-IN"/>
        </a:p>
      </dgm:t>
    </dgm:pt>
    <dgm:pt modelId="{A4DC4620-A29A-4A50-8F58-1CAA3C3C5BFB}" type="pres">
      <dgm:prSet presAssocID="{AA974DD8-EDD3-4CA1-8D7A-6F3107D91451}" presName="sibTrans" presStyleCnt="0"/>
      <dgm:spPr/>
      <dgm:t>
        <a:bodyPr/>
        <a:lstStyle/>
        <a:p>
          <a:endParaRPr lang="en-IN"/>
        </a:p>
      </dgm:t>
    </dgm:pt>
    <dgm:pt modelId="{67B05273-25A2-4FDD-AFED-02DE3815BB7E}" type="pres">
      <dgm:prSet presAssocID="{B164858E-427F-49EF-A16F-EC31F3D85AA0}" presName="node" presStyleLbl="node1" presStyleIdx="7" presStyleCnt="13" custScaleY="81956">
        <dgm:presLayoutVars>
          <dgm:bulletEnabled val="1"/>
        </dgm:presLayoutVars>
      </dgm:prSet>
      <dgm:spPr/>
      <dgm:t>
        <a:bodyPr/>
        <a:lstStyle/>
        <a:p>
          <a:endParaRPr lang="en-IN"/>
        </a:p>
      </dgm:t>
    </dgm:pt>
    <dgm:pt modelId="{B71E07B4-0223-4781-8B50-A3F91D57C2DC}" type="pres">
      <dgm:prSet presAssocID="{3819099C-1F3D-4A2F-9117-F710D42E6DD4}" presName="sibTrans" presStyleCnt="0"/>
      <dgm:spPr/>
      <dgm:t>
        <a:bodyPr/>
        <a:lstStyle/>
        <a:p>
          <a:endParaRPr lang="en-IN"/>
        </a:p>
      </dgm:t>
    </dgm:pt>
    <dgm:pt modelId="{7A4C5CFD-1321-4C4A-9D18-07B4287773E3}" type="pres">
      <dgm:prSet presAssocID="{5511AF42-4C38-4E79-A504-F68F1D777673}" presName="node" presStyleLbl="node1" presStyleIdx="8" presStyleCnt="13" custScaleY="81956">
        <dgm:presLayoutVars>
          <dgm:bulletEnabled val="1"/>
        </dgm:presLayoutVars>
      </dgm:prSet>
      <dgm:spPr/>
      <dgm:t>
        <a:bodyPr/>
        <a:lstStyle/>
        <a:p>
          <a:endParaRPr lang="en-IN"/>
        </a:p>
      </dgm:t>
    </dgm:pt>
    <dgm:pt modelId="{57BCC702-CACF-41E2-97C1-A7F0C6117CEC}" type="pres">
      <dgm:prSet presAssocID="{B66FBED4-BB56-450C-AEA2-DA8C100C5358}" presName="sibTrans" presStyleCnt="0"/>
      <dgm:spPr/>
      <dgm:t>
        <a:bodyPr/>
        <a:lstStyle/>
        <a:p>
          <a:endParaRPr lang="en-IN"/>
        </a:p>
      </dgm:t>
    </dgm:pt>
    <dgm:pt modelId="{A7F20F0C-C343-4375-8B0B-B04DAD603157}" type="pres">
      <dgm:prSet presAssocID="{683C9DE1-4706-4709-B8C1-0D465EE5936B}" presName="node" presStyleLbl="node1" presStyleIdx="9" presStyleCnt="13" custScaleY="81956">
        <dgm:presLayoutVars>
          <dgm:bulletEnabled val="1"/>
        </dgm:presLayoutVars>
      </dgm:prSet>
      <dgm:spPr/>
      <dgm:t>
        <a:bodyPr/>
        <a:lstStyle/>
        <a:p>
          <a:endParaRPr lang="en-IN"/>
        </a:p>
      </dgm:t>
    </dgm:pt>
    <dgm:pt modelId="{D84C845A-460D-4EB7-9717-FD96423EC986}" type="pres">
      <dgm:prSet presAssocID="{BC5C62EF-5457-46C9-B489-12BD3A36F73A}" presName="sibTrans" presStyleCnt="0"/>
      <dgm:spPr/>
      <dgm:t>
        <a:bodyPr/>
        <a:lstStyle/>
        <a:p>
          <a:endParaRPr lang="en-IN"/>
        </a:p>
      </dgm:t>
    </dgm:pt>
    <dgm:pt modelId="{96AEC9A5-4B3D-4CCB-8B8B-85A6BBB85F17}" type="pres">
      <dgm:prSet presAssocID="{8431DA57-513F-4700-9FD5-1D42D341CAD3}" presName="node" presStyleLbl="node1" presStyleIdx="10" presStyleCnt="13" custScaleY="81956">
        <dgm:presLayoutVars>
          <dgm:bulletEnabled val="1"/>
        </dgm:presLayoutVars>
      </dgm:prSet>
      <dgm:spPr/>
      <dgm:t>
        <a:bodyPr/>
        <a:lstStyle/>
        <a:p>
          <a:endParaRPr lang="en-IN"/>
        </a:p>
      </dgm:t>
    </dgm:pt>
    <dgm:pt modelId="{B741A1CE-D810-4856-9C82-B87613EA0195}" type="pres">
      <dgm:prSet presAssocID="{AED17A97-D25A-476C-9FE3-D7E4A61450C1}" presName="sibTrans" presStyleCnt="0"/>
      <dgm:spPr/>
      <dgm:t>
        <a:bodyPr/>
        <a:lstStyle/>
        <a:p>
          <a:endParaRPr lang="en-IN"/>
        </a:p>
      </dgm:t>
    </dgm:pt>
    <dgm:pt modelId="{1137D4B0-33E1-452C-990A-7A554A86F117}" type="pres">
      <dgm:prSet presAssocID="{7E85BCC6-1C40-4F07-818E-8DA2FC5D4145}" presName="node" presStyleLbl="node1" presStyleIdx="11" presStyleCnt="13" custScaleY="81956">
        <dgm:presLayoutVars>
          <dgm:bulletEnabled val="1"/>
        </dgm:presLayoutVars>
      </dgm:prSet>
      <dgm:spPr/>
      <dgm:t>
        <a:bodyPr/>
        <a:lstStyle/>
        <a:p>
          <a:endParaRPr lang="en-IN"/>
        </a:p>
      </dgm:t>
    </dgm:pt>
    <dgm:pt modelId="{9BD5E8B3-03C8-449A-B0BD-3373FB3CA941}" type="pres">
      <dgm:prSet presAssocID="{1572183D-855E-4433-9B5C-1CB6DBC7C77F}" presName="sibTrans" presStyleCnt="0"/>
      <dgm:spPr/>
      <dgm:t>
        <a:bodyPr/>
        <a:lstStyle/>
        <a:p>
          <a:endParaRPr lang="en-IN"/>
        </a:p>
      </dgm:t>
    </dgm:pt>
    <dgm:pt modelId="{90B3135D-C30A-419C-99D4-F425096F203E}" type="pres">
      <dgm:prSet presAssocID="{8D394B2B-CA9D-4987-9863-947C11578E6A}" presName="node" presStyleLbl="node1" presStyleIdx="12" presStyleCnt="13" custScaleY="81956">
        <dgm:presLayoutVars>
          <dgm:bulletEnabled val="1"/>
        </dgm:presLayoutVars>
      </dgm:prSet>
      <dgm:spPr/>
      <dgm:t>
        <a:bodyPr/>
        <a:lstStyle/>
        <a:p>
          <a:endParaRPr lang="en-IN"/>
        </a:p>
      </dgm:t>
    </dgm:pt>
  </dgm:ptLst>
  <dgm:cxnLst>
    <dgm:cxn modelId="{F76A0B41-3D0B-4B3E-A180-2935ECCDA4FB}" srcId="{4E2CC355-E4C9-4C88-9B31-B813B4EFAB45}" destId="{DBE71E48-BAEB-43D6-A05D-886E6FFACA04}" srcOrd="0" destOrd="0" parTransId="{E9DDAEF4-3024-459D-A802-F40147862EED}" sibTransId="{37E63C48-98EF-4384-B251-681DFCEA9A04}"/>
    <dgm:cxn modelId="{B59A0D45-FA93-431F-931D-6BD1B2C2BCF9}" type="presOf" srcId="{5511AF42-4C38-4E79-A504-F68F1D777673}" destId="{7A4C5CFD-1321-4C4A-9D18-07B4287773E3}" srcOrd="0" destOrd="0" presId="urn:microsoft.com/office/officeart/2005/8/layout/default#1"/>
    <dgm:cxn modelId="{621C9049-194C-4CBF-9FCA-D9AEC5DE1831}" type="presOf" srcId="{8431DA57-513F-4700-9FD5-1D42D341CAD3}" destId="{96AEC9A5-4B3D-4CCB-8B8B-85A6BBB85F17}" srcOrd="0" destOrd="0" presId="urn:microsoft.com/office/officeart/2005/8/layout/default#1"/>
    <dgm:cxn modelId="{85256FD8-E537-4DFF-A288-BBAD4C93986A}" srcId="{4E2CC355-E4C9-4C88-9B31-B813B4EFAB45}" destId="{8D394B2B-CA9D-4987-9863-947C11578E6A}" srcOrd="12" destOrd="0" parTransId="{E5415EFE-90B6-41B6-AFA7-92DEFA2052DC}" sibTransId="{7206BB9A-1BDA-44A4-AE17-7AAED3A91904}"/>
    <dgm:cxn modelId="{9B4CF357-FF79-437E-8C5E-DDE2557A3EA5}" type="presOf" srcId="{7E85BCC6-1C40-4F07-818E-8DA2FC5D4145}" destId="{1137D4B0-33E1-452C-990A-7A554A86F117}" srcOrd="0" destOrd="0" presId="urn:microsoft.com/office/officeart/2005/8/layout/default#1"/>
    <dgm:cxn modelId="{112D66C9-DCDE-49BB-BF13-73E299472AFD}" type="presOf" srcId="{4354728C-3639-4487-87DD-649577869642}" destId="{84B030A0-C774-4993-82A5-121D2B3CFA07}" srcOrd="0" destOrd="0" presId="urn:microsoft.com/office/officeart/2005/8/layout/default#1"/>
    <dgm:cxn modelId="{C3F38486-7D44-4136-A7B4-2C6440792B7F}" srcId="{4E2CC355-E4C9-4C88-9B31-B813B4EFAB45}" destId="{8431DA57-513F-4700-9FD5-1D42D341CAD3}" srcOrd="10" destOrd="0" parTransId="{6F1EEA89-0E18-4F44-96E6-7F24E4624821}" sibTransId="{AED17A97-D25A-476C-9FE3-D7E4A61450C1}"/>
    <dgm:cxn modelId="{54AD0DEF-9415-4669-9C0C-FE39E7A54081}" type="presOf" srcId="{4E2CC355-E4C9-4C88-9B31-B813B4EFAB45}" destId="{B9B5FC46-3EE2-43D3-A6A6-7204D502A0D8}" srcOrd="0" destOrd="0" presId="urn:microsoft.com/office/officeart/2005/8/layout/default#1"/>
    <dgm:cxn modelId="{C57DDAB2-1619-4BD5-B50E-86DD7937BB7B}" srcId="{4E2CC355-E4C9-4C88-9B31-B813B4EFAB45}" destId="{5511AF42-4C38-4E79-A504-F68F1D777673}" srcOrd="8" destOrd="0" parTransId="{AF1FE25F-17D2-4393-82EA-9FEC97FAD24A}" sibTransId="{B66FBED4-BB56-450C-AEA2-DA8C100C5358}"/>
    <dgm:cxn modelId="{3BCB7A24-F851-4E44-8F89-F06347AF77CD}" type="presOf" srcId="{683C9DE1-4706-4709-B8C1-0D465EE5936B}" destId="{A7F20F0C-C343-4375-8B0B-B04DAD603157}" srcOrd="0" destOrd="0" presId="urn:microsoft.com/office/officeart/2005/8/layout/default#1"/>
    <dgm:cxn modelId="{C788B91B-2A1C-4522-9E7C-6DB6D5225039}" srcId="{4E2CC355-E4C9-4C88-9B31-B813B4EFAB45}" destId="{B164858E-427F-49EF-A16F-EC31F3D85AA0}" srcOrd="7" destOrd="0" parTransId="{E690C893-C2D4-42A2-BEC1-707D65A9B8B5}" sibTransId="{3819099C-1F3D-4A2F-9117-F710D42E6DD4}"/>
    <dgm:cxn modelId="{6E5466E8-4E5C-4C93-BB6A-7D04AAA5D636}" type="presOf" srcId="{1E5F2414-56EE-4E6E-9AA4-76E999F52127}" destId="{751213D8-6211-41DF-B4F1-8D14C9A7B78C}" srcOrd="0" destOrd="0" presId="urn:microsoft.com/office/officeart/2005/8/layout/default#1"/>
    <dgm:cxn modelId="{A016F06E-4053-4E8D-B492-CE475895F532}" srcId="{4E2CC355-E4C9-4C88-9B31-B813B4EFAB45}" destId="{1DC358DC-EA3B-448F-B2B1-B2313E20F83E}" srcOrd="4" destOrd="0" parTransId="{05841DEB-3DC4-468B-9374-E292669D85A7}" sibTransId="{C44FEC56-6F44-404D-A107-09C74F327332}"/>
    <dgm:cxn modelId="{1254E60A-991B-4C34-9E83-95EA080D9CB7}" srcId="{4E2CC355-E4C9-4C88-9B31-B813B4EFAB45}" destId="{DD4D8EA4-584E-486E-BB2A-183316883F23}" srcOrd="3" destOrd="0" parTransId="{50FBE98A-312D-4261-9499-23E944A239A7}" sibTransId="{04B1CFDE-B7E2-4B8C-8B0B-97EB78C4A05B}"/>
    <dgm:cxn modelId="{A80D69E7-9971-4A66-87D5-17180A55F36D}" srcId="{4E2CC355-E4C9-4C88-9B31-B813B4EFAB45}" destId="{582661A9-A485-4612-AB51-7A2C04F637BD}" srcOrd="5" destOrd="0" parTransId="{D5A5850B-777D-45DD-B936-F4B3C0E46F33}" sibTransId="{BDD26532-CBB2-4E51-ADDA-49E7C1D095D8}"/>
    <dgm:cxn modelId="{A9187566-E02E-41A5-8C86-799228B75633}" type="presOf" srcId="{C3D0FAE7-3AAF-451C-9AA4-A778565F27F2}" destId="{54B77A0F-A5CA-43C9-BDC7-B8B010207837}" srcOrd="0" destOrd="0" presId="urn:microsoft.com/office/officeart/2005/8/layout/default#1"/>
    <dgm:cxn modelId="{1B1CCC50-22E4-403A-9117-772036821939}" srcId="{4E2CC355-E4C9-4C88-9B31-B813B4EFAB45}" destId="{1E5F2414-56EE-4E6E-9AA4-76E999F52127}" srcOrd="2" destOrd="0" parTransId="{7100D68B-6BA2-438C-9288-6B15C06D04EA}" sibTransId="{71D2C9F4-99CA-42C6-B932-2B3C67AE9167}"/>
    <dgm:cxn modelId="{FF810323-0EA5-4FCD-A3E3-13A53319B865}" type="presOf" srcId="{B164858E-427F-49EF-A16F-EC31F3D85AA0}" destId="{67B05273-25A2-4FDD-AFED-02DE3815BB7E}" srcOrd="0" destOrd="0" presId="urn:microsoft.com/office/officeart/2005/8/layout/default#1"/>
    <dgm:cxn modelId="{45526FEA-EE74-42D1-A4BD-2EB60B48B2D8}" type="presOf" srcId="{582661A9-A485-4612-AB51-7A2C04F637BD}" destId="{ECBF02C0-ECFE-45DA-89B0-F096A1D973C5}" srcOrd="0" destOrd="0" presId="urn:microsoft.com/office/officeart/2005/8/layout/default#1"/>
    <dgm:cxn modelId="{5A264E02-4937-40E5-8A00-CFCD167E7F36}" srcId="{4E2CC355-E4C9-4C88-9B31-B813B4EFAB45}" destId="{4354728C-3639-4487-87DD-649577869642}" srcOrd="1" destOrd="0" parTransId="{173D0390-28E9-44CB-92EA-6AA18885DA8F}" sibTransId="{8AEC08FF-8770-4998-8682-5A616154B730}"/>
    <dgm:cxn modelId="{0E773858-8B6B-41AC-851D-D7656F99D61D}" type="presOf" srcId="{DBE71E48-BAEB-43D6-A05D-886E6FFACA04}" destId="{AF43E906-53EE-405A-8483-60F4E4C301BD}" srcOrd="0" destOrd="0" presId="urn:microsoft.com/office/officeart/2005/8/layout/default#1"/>
    <dgm:cxn modelId="{642A6C6F-E0F1-47F7-9639-C089E7F553E0}" type="presOf" srcId="{1DC358DC-EA3B-448F-B2B1-B2313E20F83E}" destId="{DC178574-C33F-4AA3-98B2-43BB89A88B27}" srcOrd="0" destOrd="0" presId="urn:microsoft.com/office/officeart/2005/8/layout/default#1"/>
    <dgm:cxn modelId="{6D859B63-E0B3-4A2A-85AC-BCD9F1264E45}" srcId="{4E2CC355-E4C9-4C88-9B31-B813B4EFAB45}" destId="{683C9DE1-4706-4709-B8C1-0D465EE5936B}" srcOrd="9" destOrd="0" parTransId="{2BD9A649-A94B-43CE-B26E-629B042F9AB8}" sibTransId="{BC5C62EF-5457-46C9-B489-12BD3A36F73A}"/>
    <dgm:cxn modelId="{261CB1FC-0536-4CCD-9195-05F12A11A94C}" srcId="{4E2CC355-E4C9-4C88-9B31-B813B4EFAB45}" destId="{C3D0FAE7-3AAF-451C-9AA4-A778565F27F2}" srcOrd="6" destOrd="0" parTransId="{33CA7A36-79BA-4F1B-AB86-7384ECBE773B}" sibTransId="{AA974DD8-EDD3-4CA1-8D7A-6F3107D91451}"/>
    <dgm:cxn modelId="{3576FCA8-4281-4515-8CF1-489A39A7FCFA}" srcId="{4E2CC355-E4C9-4C88-9B31-B813B4EFAB45}" destId="{7E85BCC6-1C40-4F07-818E-8DA2FC5D4145}" srcOrd="11" destOrd="0" parTransId="{B6415753-339A-4D91-91D7-9F8A81AB83FB}" sibTransId="{1572183D-855E-4433-9B5C-1CB6DBC7C77F}"/>
    <dgm:cxn modelId="{68E64129-99CD-4596-B126-2669E52D3780}" type="presOf" srcId="{8D394B2B-CA9D-4987-9863-947C11578E6A}" destId="{90B3135D-C30A-419C-99D4-F425096F203E}" srcOrd="0" destOrd="0" presId="urn:microsoft.com/office/officeart/2005/8/layout/default#1"/>
    <dgm:cxn modelId="{4B92C77F-1D07-4923-8789-3516CC760180}" type="presOf" srcId="{DD4D8EA4-584E-486E-BB2A-183316883F23}" destId="{F2EAA435-905D-4841-9DF0-FB5FCF3998AC}" srcOrd="0" destOrd="0" presId="urn:microsoft.com/office/officeart/2005/8/layout/default#1"/>
    <dgm:cxn modelId="{9E6D2A23-63E4-4E0A-9602-4B87CBB61E46}" type="presParOf" srcId="{B9B5FC46-3EE2-43D3-A6A6-7204D502A0D8}" destId="{AF43E906-53EE-405A-8483-60F4E4C301BD}" srcOrd="0" destOrd="0" presId="urn:microsoft.com/office/officeart/2005/8/layout/default#1"/>
    <dgm:cxn modelId="{E11E8133-EDAD-49B9-8C5B-8F2282BED5BC}" type="presParOf" srcId="{B9B5FC46-3EE2-43D3-A6A6-7204D502A0D8}" destId="{D2E4D7C7-4C6F-4C79-B896-635FF557A64B}" srcOrd="1" destOrd="0" presId="urn:microsoft.com/office/officeart/2005/8/layout/default#1"/>
    <dgm:cxn modelId="{AB1E3FCF-6141-44E4-B1F9-D882C1205811}" type="presParOf" srcId="{B9B5FC46-3EE2-43D3-A6A6-7204D502A0D8}" destId="{84B030A0-C774-4993-82A5-121D2B3CFA07}" srcOrd="2" destOrd="0" presId="urn:microsoft.com/office/officeart/2005/8/layout/default#1"/>
    <dgm:cxn modelId="{28098C8A-E256-4474-9373-20DF3D5D5938}" type="presParOf" srcId="{B9B5FC46-3EE2-43D3-A6A6-7204D502A0D8}" destId="{8EA95FA2-C867-4823-9F43-121C3387F7A6}" srcOrd="3" destOrd="0" presId="urn:microsoft.com/office/officeart/2005/8/layout/default#1"/>
    <dgm:cxn modelId="{8D3894A5-9115-4488-AFF5-57BFF4553C67}" type="presParOf" srcId="{B9B5FC46-3EE2-43D3-A6A6-7204D502A0D8}" destId="{751213D8-6211-41DF-B4F1-8D14C9A7B78C}" srcOrd="4" destOrd="0" presId="urn:microsoft.com/office/officeart/2005/8/layout/default#1"/>
    <dgm:cxn modelId="{6922A7D7-9279-476B-96F1-E26067C17BCA}" type="presParOf" srcId="{B9B5FC46-3EE2-43D3-A6A6-7204D502A0D8}" destId="{C7B2C0E5-1D73-4827-B359-0F2B26553F4E}" srcOrd="5" destOrd="0" presId="urn:microsoft.com/office/officeart/2005/8/layout/default#1"/>
    <dgm:cxn modelId="{3AC8AEF0-774A-41D4-85ED-7F0137879518}" type="presParOf" srcId="{B9B5FC46-3EE2-43D3-A6A6-7204D502A0D8}" destId="{F2EAA435-905D-4841-9DF0-FB5FCF3998AC}" srcOrd="6" destOrd="0" presId="urn:microsoft.com/office/officeart/2005/8/layout/default#1"/>
    <dgm:cxn modelId="{6EB96674-AA82-4419-8CBA-AF53768888CD}" type="presParOf" srcId="{B9B5FC46-3EE2-43D3-A6A6-7204D502A0D8}" destId="{BD0F798A-E416-477C-B0A8-48359F4547FD}" srcOrd="7" destOrd="0" presId="urn:microsoft.com/office/officeart/2005/8/layout/default#1"/>
    <dgm:cxn modelId="{9EB66F1B-2CC2-4D8E-9107-6C2DC0BD7E44}" type="presParOf" srcId="{B9B5FC46-3EE2-43D3-A6A6-7204D502A0D8}" destId="{DC178574-C33F-4AA3-98B2-43BB89A88B27}" srcOrd="8" destOrd="0" presId="urn:microsoft.com/office/officeart/2005/8/layout/default#1"/>
    <dgm:cxn modelId="{03482ABE-C6CB-41A1-89D6-F1AD3634DDE3}" type="presParOf" srcId="{B9B5FC46-3EE2-43D3-A6A6-7204D502A0D8}" destId="{F10BCDC7-7E94-451B-BB4F-E7B3601EC3C9}" srcOrd="9" destOrd="0" presId="urn:microsoft.com/office/officeart/2005/8/layout/default#1"/>
    <dgm:cxn modelId="{3407BFC4-5D75-4661-A90C-2B2EB7AE8163}" type="presParOf" srcId="{B9B5FC46-3EE2-43D3-A6A6-7204D502A0D8}" destId="{ECBF02C0-ECFE-45DA-89B0-F096A1D973C5}" srcOrd="10" destOrd="0" presId="urn:microsoft.com/office/officeart/2005/8/layout/default#1"/>
    <dgm:cxn modelId="{A252BA6A-F143-4289-BB7C-FB30DC6AE59B}" type="presParOf" srcId="{B9B5FC46-3EE2-43D3-A6A6-7204D502A0D8}" destId="{46DBE520-7A81-4AD6-BCA4-7B4B12DC5F88}" srcOrd="11" destOrd="0" presId="urn:microsoft.com/office/officeart/2005/8/layout/default#1"/>
    <dgm:cxn modelId="{3C4CAC34-A2EF-41F1-A1A5-7D371C44AAAB}" type="presParOf" srcId="{B9B5FC46-3EE2-43D3-A6A6-7204D502A0D8}" destId="{54B77A0F-A5CA-43C9-BDC7-B8B010207837}" srcOrd="12" destOrd="0" presId="urn:microsoft.com/office/officeart/2005/8/layout/default#1"/>
    <dgm:cxn modelId="{4622622B-7DB3-4117-B1B3-E88288D6BAD2}" type="presParOf" srcId="{B9B5FC46-3EE2-43D3-A6A6-7204D502A0D8}" destId="{A4DC4620-A29A-4A50-8F58-1CAA3C3C5BFB}" srcOrd="13" destOrd="0" presId="urn:microsoft.com/office/officeart/2005/8/layout/default#1"/>
    <dgm:cxn modelId="{66CC1C7A-C6EE-4913-8BE3-B2F0E52692E7}" type="presParOf" srcId="{B9B5FC46-3EE2-43D3-A6A6-7204D502A0D8}" destId="{67B05273-25A2-4FDD-AFED-02DE3815BB7E}" srcOrd="14" destOrd="0" presId="urn:microsoft.com/office/officeart/2005/8/layout/default#1"/>
    <dgm:cxn modelId="{1087004B-FD72-45D9-840A-5F60052D433D}" type="presParOf" srcId="{B9B5FC46-3EE2-43D3-A6A6-7204D502A0D8}" destId="{B71E07B4-0223-4781-8B50-A3F91D57C2DC}" srcOrd="15" destOrd="0" presId="urn:microsoft.com/office/officeart/2005/8/layout/default#1"/>
    <dgm:cxn modelId="{DCDE316A-A9EC-4F68-9DA0-575E1F393F15}" type="presParOf" srcId="{B9B5FC46-3EE2-43D3-A6A6-7204D502A0D8}" destId="{7A4C5CFD-1321-4C4A-9D18-07B4287773E3}" srcOrd="16" destOrd="0" presId="urn:microsoft.com/office/officeart/2005/8/layout/default#1"/>
    <dgm:cxn modelId="{B44E87CC-4B76-4C68-8AF5-51C5C6DACBED}" type="presParOf" srcId="{B9B5FC46-3EE2-43D3-A6A6-7204D502A0D8}" destId="{57BCC702-CACF-41E2-97C1-A7F0C6117CEC}" srcOrd="17" destOrd="0" presId="urn:microsoft.com/office/officeart/2005/8/layout/default#1"/>
    <dgm:cxn modelId="{72E5C0B9-97F8-419D-B5BF-B82FB36F6A2C}" type="presParOf" srcId="{B9B5FC46-3EE2-43D3-A6A6-7204D502A0D8}" destId="{A7F20F0C-C343-4375-8B0B-B04DAD603157}" srcOrd="18" destOrd="0" presId="urn:microsoft.com/office/officeart/2005/8/layout/default#1"/>
    <dgm:cxn modelId="{95010272-5F5D-4D02-81AC-3788BA6B1679}" type="presParOf" srcId="{B9B5FC46-3EE2-43D3-A6A6-7204D502A0D8}" destId="{D84C845A-460D-4EB7-9717-FD96423EC986}" srcOrd="19" destOrd="0" presId="urn:microsoft.com/office/officeart/2005/8/layout/default#1"/>
    <dgm:cxn modelId="{FE38018B-1636-4380-9AED-F53BD61A5039}" type="presParOf" srcId="{B9B5FC46-3EE2-43D3-A6A6-7204D502A0D8}" destId="{96AEC9A5-4B3D-4CCB-8B8B-85A6BBB85F17}" srcOrd="20" destOrd="0" presId="urn:microsoft.com/office/officeart/2005/8/layout/default#1"/>
    <dgm:cxn modelId="{C11DE067-E7F3-45CD-AC38-85CF8792159F}" type="presParOf" srcId="{B9B5FC46-3EE2-43D3-A6A6-7204D502A0D8}" destId="{B741A1CE-D810-4856-9C82-B87613EA0195}" srcOrd="21" destOrd="0" presId="urn:microsoft.com/office/officeart/2005/8/layout/default#1"/>
    <dgm:cxn modelId="{BD2A0AE6-804C-41BD-B084-ADFC26F08006}" type="presParOf" srcId="{B9B5FC46-3EE2-43D3-A6A6-7204D502A0D8}" destId="{1137D4B0-33E1-452C-990A-7A554A86F117}" srcOrd="22" destOrd="0" presId="urn:microsoft.com/office/officeart/2005/8/layout/default#1"/>
    <dgm:cxn modelId="{6B1CDB3A-8908-4D5E-B5AB-A472386F4BF9}" type="presParOf" srcId="{B9B5FC46-3EE2-43D3-A6A6-7204D502A0D8}" destId="{9BD5E8B3-03C8-449A-B0BD-3373FB3CA941}" srcOrd="23" destOrd="0" presId="urn:microsoft.com/office/officeart/2005/8/layout/default#1"/>
    <dgm:cxn modelId="{E7F680DE-A58B-4DB8-B115-A4723EC7D1C1}" type="presParOf" srcId="{B9B5FC46-3EE2-43D3-A6A6-7204D502A0D8}" destId="{90B3135D-C30A-419C-99D4-F425096F203E}" srcOrd="24" destOrd="0" presId="urn:microsoft.com/office/officeart/2005/8/layout/defaul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4BD5F1-3B2C-4215-A788-8DC9AAE61435}" type="doc">
      <dgm:prSet loTypeId="urn:microsoft.com/office/officeart/2005/8/layout/default#2" loCatId="list" qsTypeId="urn:microsoft.com/office/officeart/2005/8/quickstyle/3d1" qsCatId="3D" csTypeId="urn:microsoft.com/office/officeart/2005/8/colors/colorful1#3" csCatId="colorful" phldr="1"/>
      <dgm:spPr/>
      <dgm:t>
        <a:bodyPr/>
        <a:lstStyle/>
        <a:p>
          <a:endParaRPr lang="en-IN"/>
        </a:p>
      </dgm:t>
    </dgm:pt>
    <dgm:pt modelId="{3462AE55-1832-432C-984F-9AB35D47436E}">
      <dgm:prSet custT="1"/>
      <dgm:spPr/>
      <dgm:t>
        <a:bodyPr/>
        <a:lstStyle/>
        <a:p>
          <a:pPr rtl="0"/>
          <a:r>
            <a:rPr lang="en-US" sz="1400" b="1" i="1" dirty="0" smtClean="0"/>
            <a:t>1. Audit program duly completed, showing the nature of work, the extent of checking and the initials of the persons who have done that work	</a:t>
          </a:r>
          <a:endParaRPr lang="en-IN" sz="1400" b="1" i="1" dirty="0"/>
        </a:p>
      </dgm:t>
    </dgm:pt>
    <dgm:pt modelId="{856989A8-E29D-41DC-95AF-4E7835E01C8E}" type="parTrans" cxnId="{E4796488-0702-4F76-B076-930D838BCF0C}">
      <dgm:prSet/>
      <dgm:spPr/>
      <dgm:t>
        <a:bodyPr/>
        <a:lstStyle/>
        <a:p>
          <a:endParaRPr lang="en-IN"/>
        </a:p>
      </dgm:t>
    </dgm:pt>
    <dgm:pt modelId="{95D3F935-C925-4C30-85E6-DA4353E2649F}" type="sibTrans" cxnId="{E4796488-0702-4F76-B076-930D838BCF0C}">
      <dgm:prSet/>
      <dgm:spPr/>
      <dgm:t>
        <a:bodyPr/>
        <a:lstStyle/>
        <a:p>
          <a:endParaRPr lang="en-IN"/>
        </a:p>
      </dgm:t>
    </dgm:pt>
    <dgm:pt modelId="{5D51193C-140B-4D95-98E4-B4CD69E4D2D0}">
      <dgm:prSet custT="1"/>
      <dgm:spPr/>
      <dgm:t>
        <a:bodyPr/>
        <a:lstStyle/>
        <a:p>
          <a:pPr rtl="0"/>
          <a:r>
            <a:rPr lang="en-US" sz="1400" b="1" i="1" dirty="0" smtClean="0"/>
            <a:t>2. Working Trial Balance;</a:t>
          </a:r>
          <a:endParaRPr lang="en-IN" sz="1400" b="1" i="1" dirty="0"/>
        </a:p>
      </dgm:t>
    </dgm:pt>
    <dgm:pt modelId="{04EB454C-37FB-4780-9572-C843CAB4532A}" type="parTrans" cxnId="{628CD51D-7BFC-4305-AF88-F99F234E0649}">
      <dgm:prSet/>
      <dgm:spPr/>
      <dgm:t>
        <a:bodyPr/>
        <a:lstStyle/>
        <a:p>
          <a:endParaRPr lang="en-IN"/>
        </a:p>
      </dgm:t>
    </dgm:pt>
    <dgm:pt modelId="{BF179BBC-6FBD-4895-8504-6095A478A037}" type="sibTrans" cxnId="{628CD51D-7BFC-4305-AF88-F99F234E0649}">
      <dgm:prSet/>
      <dgm:spPr/>
      <dgm:t>
        <a:bodyPr/>
        <a:lstStyle/>
        <a:p>
          <a:endParaRPr lang="en-IN"/>
        </a:p>
      </dgm:t>
    </dgm:pt>
    <dgm:pt modelId="{4886AB00-F192-45BC-B717-055C4E12B0C4}">
      <dgm:prSet custT="1"/>
      <dgm:spPr/>
      <dgm:t>
        <a:bodyPr/>
        <a:lstStyle/>
        <a:p>
          <a:pPr rtl="0"/>
          <a:r>
            <a:rPr lang="en-US" sz="1400" b="1" i="1" dirty="0" smtClean="0"/>
            <a:t>3. The schedules of the debtors and creditors, fixed assets, investments, etc.</a:t>
          </a:r>
          <a:endParaRPr lang="en-IN" sz="1400" b="1" i="1" dirty="0"/>
        </a:p>
      </dgm:t>
    </dgm:pt>
    <dgm:pt modelId="{EF43248B-52A2-4EC2-B039-FAABF42ED02F}" type="parTrans" cxnId="{7ED2F5E2-35CA-49A5-9BF5-4331D86F33B9}">
      <dgm:prSet/>
      <dgm:spPr/>
      <dgm:t>
        <a:bodyPr/>
        <a:lstStyle/>
        <a:p>
          <a:endParaRPr lang="en-IN"/>
        </a:p>
      </dgm:t>
    </dgm:pt>
    <dgm:pt modelId="{C7A80848-B41F-4A72-A8B6-E9B9FFDAE525}" type="sibTrans" cxnId="{7ED2F5E2-35CA-49A5-9BF5-4331D86F33B9}">
      <dgm:prSet/>
      <dgm:spPr/>
      <dgm:t>
        <a:bodyPr/>
        <a:lstStyle/>
        <a:p>
          <a:endParaRPr lang="en-IN"/>
        </a:p>
      </dgm:t>
    </dgm:pt>
    <dgm:pt modelId="{959C0DC3-4ACB-412E-AC78-D01E88127DE5}">
      <dgm:prSet custT="1"/>
      <dgm:spPr/>
      <dgm:t>
        <a:bodyPr/>
        <a:lstStyle/>
        <a:p>
          <a:pPr rtl="0"/>
          <a:r>
            <a:rPr lang="en-US" sz="1400" b="1" i="1" dirty="0" smtClean="0"/>
            <a:t>4. Correspondence between the auditor and the debtors, creditors, bank,</a:t>
          </a:r>
          <a:endParaRPr lang="en-IN" sz="1400" b="1" i="1" dirty="0"/>
        </a:p>
      </dgm:t>
    </dgm:pt>
    <dgm:pt modelId="{8BC8F667-CCF6-4203-B4C3-222C4D3DDB4F}" type="parTrans" cxnId="{BFB49D30-562E-415E-9D98-ADEF7122673E}">
      <dgm:prSet/>
      <dgm:spPr/>
      <dgm:t>
        <a:bodyPr/>
        <a:lstStyle/>
        <a:p>
          <a:endParaRPr lang="en-IN"/>
        </a:p>
      </dgm:t>
    </dgm:pt>
    <dgm:pt modelId="{1A47481A-EAF4-4025-A55A-094AFAB10418}" type="sibTrans" cxnId="{BFB49D30-562E-415E-9D98-ADEF7122673E}">
      <dgm:prSet/>
      <dgm:spPr/>
      <dgm:t>
        <a:bodyPr/>
        <a:lstStyle/>
        <a:p>
          <a:endParaRPr lang="en-IN"/>
        </a:p>
      </dgm:t>
    </dgm:pt>
    <dgm:pt modelId="{D37F0BCF-5613-4B36-B922-0505EE751802}">
      <dgm:prSet custT="1"/>
      <dgm:spPr/>
      <dgm:t>
        <a:bodyPr/>
        <a:lstStyle/>
        <a:p>
          <a:pPr rtl="0"/>
          <a:r>
            <a:rPr lang="en-US" sz="1400" b="1" i="1" dirty="0" smtClean="0"/>
            <a:t>7. Adjusting Journal entries;</a:t>
          </a:r>
          <a:endParaRPr lang="en-IN" sz="1400" b="1" i="1" dirty="0"/>
        </a:p>
      </dgm:t>
    </dgm:pt>
    <dgm:pt modelId="{9D2691D3-58FD-43A0-A2DA-5C8210AEB86A}" type="parTrans" cxnId="{6FBCC25B-DA33-43FD-AD5B-6EC1326B8F5B}">
      <dgm:prSet/>
      <dgm:spPr/>
      <dgm:t>
        <a:bodyPr/>
        <a:lstStyle/>
        <a:p>
          <a:endParaRPr lang="en-IN"/>
        </a:p>
      </dgm:t>
    </dgm:pt>
    <dgm:pt modelId="{222023AF-D0BD-40E2-B9BC-2B55F6CBAA01}" type="sibTrans" cxnId="{6FBCC25B-DA33-43FD-AD5B-6EC1326B8F5B}">
      <dgm:prSet/>
      <dgm:spPr/>
      <dgm:t>
        <a:bodyPr/>
        <a:lstStyle/>
        <a:p>
          <a:endParaRPr lang="en-IN"/>
        </a:p>
      </dgm:t>
    </dgm:pt>
    <dgm:pt modelId="{3AF20C36-3FF1-42D9-A3DC-1EA7D078BA1C}">
      <dgm:prSet custT="1"/>
      <dgm:spPr/>
      <dgm:t>
        <a:bodyPr/>
        <a:lstStyle/>
        <a:p>
          <a:pPr rtl="0"/>
          <a:r>
            <a:rPr lang="en-US" sz="1400" b="1" i="1" dirty="0" smtClean="0"/>
            <a:t>8. Abstracts from minute books;</a:t>
          </a:r>
          <a:endParaRPr lang="en-IN" sz="1400" b="1" i="1" dirty="0"/>
        </a:p>
      </dgm:t>
    </dgm:pt>
    <dgm:pt modelId="{6E64CAD0-564E-41FC-9A8B-9161BBED7BBD}" type="parTrans" cxnId="{C68D7180-3530-401F-A6BA-403DBAFEEA13}">
      <dgm:prSet/>
      <dgm:spPr/>
      <dgm:t>
        <a:bodyPr/>
        <a:lstStyle/>
        <a:p>
          <a:endParaRPr lang="en-IN"/>
        </a:p>
      </dgm:t>
    </dgm:pt>
    <dgm:pt modelId="{22B56DD1-2727-416A-A3D1-2AC3A08C9420}" type="sibTrans" cxnId="{C68D7180-3530-401F-A6BA-403DBAFEEA13}">
      <dgm:prSet/>
      <dgm:spPr/>
      <dgm:t>
        <a:bodyPr/>
        <a:lstStyle/>
        <a:p>
          <a:endParaRPr lang="en-IN"/>
        </a:p>
      </dgm:t>
    </dgm:pt>
    <dgm:pt modelId="{B254084E-E372-4377-90C9-3D7BF5D43322}">
      <dgm:prSet custT="1"/>
      <dgm:spPr/>
      <dgm:t>
        <a:bodyPr/>
        <a:lstStyle/>
        <a:p>
          <a:pPr rtl="0"/>
          <a:r>
            <a:rPr lang="en-US" sz="1400" b="1" i="1" dirty="0" smtClean="0"/>
            <a:t>9. Particulars of investments;</a:t>
          </a:r>
          <a:endParaRPr lang="en-IN" sz="1400" b="1" i="1" dirty="0"/>
        </a:p>
      </dgm:t>
    </dgm:pt>
    <dgm:pt modelId="{B3048D56-2448-4A0F-9F63-8C5DEE51EBFB}" type="parTrans" cxnId="{E7D108BA-4BA0-4EAF-B29B-BA39D00A5D9C}">
      <dgm:prSet/>
      <dgm:spPr/>
      <dgm:t>
        <a:bodyPr/>
        <a:lstStyle/>
        <a:p>
          <a:endParaRPr lang="en-IN"/>
        </a:p>
      </dgm:t>
    </dgm:pt>
    <dgm:pt modelId="{8B33F83E-12A3-4C19-B869-5C51DEA11C4F}" type="sibTrans" cxnId="{E7D108BA-4BA0-4EAF-B29B-BA39D00A5D9C}">
      <dgm:prSet/>
      <dgm:spPr/>
      <dgm:t>
        <a:bodyPr/>
        <a:lstStyle/>
        <a:p>
          <a:endParaRPr lang="en-IN"/>
        </a:p>
      </dgm:t>
    </dgm:pt>
    <dgm:pt modelId="{36FEABC5-E32A-450B-A2BD-7982778C86E2}">
      <dgm:prSet custT="1"/>
      <dgm:spPr/>
      <dgm:t>
        <a:bodyPr/>
        <a:lstStyle/>
        <a:p>
          <a:pPr rtl="0"/>
          <a:r>
            <a:rPr lang="en-US" sz="1400" b="1" i="1" dirty="0" smtClean="0"/>
            <a:t>10. Particulars of depreciation;</a:t>
          </a:r>
          <a:endParaRPr lang="en-IN" sz="1400" b="1" i="1" dirty="0"/>
        </a:p>
      </dgm:t>
    </dgm:pt>
    <dgm:pt modelId="{B0400C0D-A4B2-41B3-80F3-FDA951868B4E}" type="parTrans" cxnId="{1E2B5A19-77D0-48AA-AA22-111CD2CB7329}">
      <dgm:prSet/>
      <dgm:spPr/>
      <dgm:t>
        <a:bodyPr/>
        <a:lstStyle/>
        <a:p>
          <a:endParaRPr lang="en-IN"/>
        </a:p>
      </dgm:t>
    </dgm:pt>
    <dgm:pt modelId="{780F1B60-F0D7-4EA2-9921-124DA3177B37}" type="sibTrans" cxnId="{1E2B5A19-77D0-48AA-AA22-111CD2CB7329}">
      <dgm:prSet/>
      <dgm:spPr/>
      <dgm:t>
        <a:bodyPr/>
        <a:lstStyle/>
        <a:p>
          <a:endParaRPr lang="en-IN"/>
        </a:p>
      </dgm:t>
    </dgm:pt>
    <dgm:pt modelId="{CA3922FE-CFF2-424F-901A-E82D0C9C4B15}">
      <dgm:prSet custT="1"/>
      <dgm:spPr/>
      <dgm:t>
        <a:bodyPr/>
        <a:lstStyle/>
        <a:p>
          <a:pPr rtl="0"/>
          <a:r>
            <a:rPr lang="en-US" sz="1400" b="1" i="1" dirty="0" smtClean="0"/>
            <a:t>11. Details of the queries made during the course of audit and the explanations given.</a:t>
          </a:r>
          <a:endParaRPr lang="en-IN" sz="1400" b="1" i="1" dirty="0"/>
        </a:p>
      </dgm:t>
    </dgm:pt>
    <dgm:pt modelId="{F11F8008-37AB-4E8D-B402-F3F4BD1C336F}" type="parTrans" cxnId="{C8DE0571-D9A2-4451-B73D-24D6C9DF0D51}">
      <dgm:prSet/>
      <dgm:spPr/>
      <dgm:t>
        <a:bodyPr/>
        <a:lstStyle/>
        <a:p>
          <a:endParaRPr lang="en-IN"/>
        </a:p>
      </dgm:t>
    </dgm:pt>
    <dgm:pt modelId="{0F744F77-5A6C-4653-981F-65EBB36258E3}" type="sibTrans" cxnId="{C8DE0571-D9A2-4451-B73D-24D6C9DF0D51}">
      <dgm:prSet/>
      <dgm:spPr/>
      <dgm:t>
        <a:bodyPr/>
        <a:lstStyle/>
        <a:p>
          <a:endParaRPr lang="en-IN"/>
        </a:p>
      </dgm:t>
    </dgm:pt>
    <dgm:pt modelId="{14B65E6D-7B36-4BB1-9790-62F3E013475B}">
      <dgm:prSet custT="1"/>
      <dgm:spPr/>
      <dgm:t>
        <a:bodyPr/>
        <a:lstStyle/>
        <a:p>
          <a:pPr rtl="0"/>
          <a:r>
            <a:rPr lang="en-US" sz="1400" b="1" i="1" dirty="0" smtClean="0"/>
            <a:t>6. Certificate from the management that all the outstanding assets and   liabilities have been included in the accounts, etc.</a:t>
          </a:r>
          <a:endParaRPr lang="en-IN" sz="1400" b="1" i="1" dirty="0"/>
        </a:p>
      </dgm:t>
    </dgm:pt>
    <dgm:pt modelId="{A937C328-6532-43F4-8054-70141DD26CF8}" type="sibTrans" cxnId="{78543D35-5311-4FDF-9696-5EB1B958BF08}">
      <dgm:prSet/>
      <dgm:spPr/>
      <dgm:t>
        <a:bodyPr/>
        <a:lstStyle/>
        <a:p>
          <a:endParaRPr lang="en-IN"/>
        </a:p>
      </dgm:t>
    </dgm:pt>
    <dgm:pt modelId="{A8631EBC-DCB0-4FBD-BEE6-1507C142B643}" type="parTrans" cxnId="{78543D35-5311-4FDF-9696-5EB1B958BF08}">
      <dgm:prSet/>
      <dgm:spPr/>
      <dgm:t>
        <a:bodyPr/>
        <a:lstStyle/>
        <a:p>
          <a:endParaRPr lang="en-IN"/>
        </a:p>
      </dgm:t>
    </dgm:pt>
    <dgm:pt modelId="{901AEC3B-F760-4125-9595-2250CADEC7A9}">
      <dgm:prSet custT="1"/>
      <dgm:spPr/>
      <dgm:t>
        <a:bodyPr/>
        <a:lstStyle/>
        <a:p>
          <a:pPr rtl="0"/>
          <a:r>
            <a:rPr lang="en-US" sz="1400" b="1" i="1" dirty="0" smtClean="0"/>
            <a:t>5. Certificate regarding the stock-in-trade, and its valuation</a:t>
          </a:r>
          <a:endParaRPr lang="en-IN" sz="1400" b="1" i="1" dirty="0"/>
        </a:p>
      </dgm:t>
    </dgm:pt>
    <dgm:pt modelId="{07262200-F4AA-4FFA-8CA6-24A1A3F500DD}" type="parTrans" cxnId="{29231719-C1C7-49BF-8CD6-535DC6B6026D}">
      <dgm:prSet/>
      <dgm:spPr/>
      <dgm:t>
        <a:bodyPr/>
        <a:lstStyle/>
        <a:p>
          <a:endParaRPr lang="en-IN"/>
        </a:p>
      </dgm:t>
    </dgm:pt>
    <dgm:pt modelId="{D62CEA6E-0D15-40C7-97BA-5020E1013678}" type="sibTrans" cxnId="{29231719-C1C7-49BF-8CD6-535DC6B6026D}">
      <dgm:prSet/>
      <dgm:spPr/>
      <dgm:t>
        <a:bodyPr/>
        <a:lstStyle/>
        <a:p>
          <a:endParaRPr lang="en-IN"/>
        </a:p>
      </dgm:t>
    </dgm:pt>
    <dgm:pt modelId="{BFE64F55-6480-4141-A346-4BEBFB9BBB0B}" type="pres">
      <dgm:prSet presAssocID="{C74BD5F1-3B2C-4215-A788-8DC9AAE61435}" presName="diagram" presStyleCnt="0">
        <dgm:presLayoutVars>
          <dgm:dir/>
          <dgm:resizeHandles val="exact"/>
        </dgm:presLayoutVars>
      </dgm:prSet>
      <dgm:spPr/>
      <dgm:t>
        <a:bodyPr/>
        <a:lstStyle/>
        <a:p>
          <a:endParaRPr lang="en-IN"/>
        </a:p>
      </dgm:t>
    </dgm:pt>
    <dgm:pt modelId="{1C13BEDB-FFBE-42EE-B790-FFAA8E53FB64}" type="pres">
      <dgm:prSet presAssocID="{3462AE55-1832-432C-984F-9AB35D47436E}" presName="node" presStyleLbl="node1" presStyleIdx="0" presStyleCnt="11">
        <dgm:presLayoutVars>
          <dgm:bulletEnabled val="1"/>
        </dgm:presLayoutVars>
      </dgm:prSet>
      <dgm:spPr/>
      <dgm:t>
        <a:bodyPr/>
        <a:lstStyle/>
        <a:p>
          <a:endParaRPr lang="en-IN"/>
        </a:p>
      </dgm:t>
    </dgm:pt>
    <dgm:pt modelId="{19EC01EF-7F2C-43AB-93F2-644C8E313D70}" type="pres">
      <dgm:prSet presAssocID="{95D3F935-C925-4C30-85E6-DA4353E2649F}" presName="sibTrans" presStyleCnt="0"/>
      <dgm:spPr/>
      <dgm:t>
        <a:bodyPr/>
        <a:lstStyle/>
        <a:p>
          <a:endParaRPr lang="en-IN"/>
        </a:p>
      </dgm:t>
    </dgm:pt>
    <dgm:pt modelId="{FC5F1AA7-E53E-4398-91CD-9C037895F6EA}" type="pres">
      <dgm:prSet presAssocID="{5D51193C-140B-4D95-98E4-B4CD69E4D2D0}" presName="node" presStyleLbl="node1" presStyleIdx="1" presStyleCnt="11">
        <dgm:presLayoutVars>
          <dgm:bulletEnabled val="1"/>
        </dgm:presLayoutVars>
      </dgm:prSet>
      <dgm:spPr/>
      <dgm:t>
        <a:bodyPr/>
        <a:lstStyle/>
        <a:p>
          <a:endParaRPr lang="en-IN"/>
        </a:p>
      </dgm:t>
    </dgm:pt>
    <dgm:pt modelId="{777AA723-810E-440B-A0B7-4D6C8DDFE258}" type="pres">
      <dgm:prSet presAssocID="{BF179BBC-6FBD-4895-8504-6095A478A037}" presName="sibTrans" presStyleCnt="0"/>
      <dgm:spPr/>
      <dgm:t>
        <a:bodyPr/>
        <a:lstStyle/>
        <a:p>
          <a:endParaRPr lang="en-IN"/>
        </a:p>
      </dgm:t>
    </dgm:pt>
    <dgm:pt modelId="{1861B529-1994-47DE-B8AD-849EAE53B3FC}" type="pres">
      <dgm:prSet presAssocID="{4886AB00-F192-45BC-B717-055C4E12B0C4}" presName="node" presStyleLbl="node1" presStyleIdx="2" presStyleCnt="11">
        <dgm:presLayoutVars>
          <dgm:bulletEnabled val="1"/>
        </dgm:presLayoutVars>
      </dgm:prSet>
      <dgm:spPr/>
      <dgm:t>
        <a:bodyPr/>
        <a:lstStyle/>
        <a:p>
          <a:endParaRPr lang="en-IN"/>
        </a:p>
      </dgm:t>
    </dgm:pt>
    <dgm:pt modelId="{74543893-8629-4A37-999F-2118749BF58B}" type="pres">
      <dgm:prSet presAssocID="{C7A80848-B41F-4A72-A8B6-E9B9FFDAE525}" presName="sibTrans" presStyleCnt="0"/>
      <dgm:spPr/>
      <dgm:t>
        <a:bodyPr/>
        <a:lstStyle/>
        <a:p>
          <a:endParaRPr lang="en-IN"/>
        </a:p>
      </dgm:t>
    </dgm:pt>
    <dgm:pt modelId="{05FE9DD5-CDFE-497B-ADF4-7FDDFA9810C9}" type="pres">
      <dgm:prSet presAssocID="{959C0DC3-4ACB-412E-AC78-D01E88127DE5}" presName="node" presStyleLbl="node1" presStyleIdx="3" presStyleCnt="11">
        <dgm:presLayoutVars>
          <dgm:bulletEnabled val="1"/>
        </dgm:presLayoutVars>
      </dgm:prSet>
      <dgm:spPr/>
      <dgm:t>
        <a:bodyPr/>
        <a:lstStyle/>
        <a:p>
          <a:endParaRPr lang="en-IN"/>
        </a:p>
      </dgm:t>
    </dgm:pt>
    <dgm:pt modelId="{834CA755-02B0-43BC-BB3E-D91F00F8FFF2}" type="pres">
      <dgm:prSet presAssocID="{1A47481A-EAF4-4025-A55A-094AFAB10418}" presName="sibTrans" presStyleCnt="0"/>
      <dgm:spPr/>
      <dgm:t>
        <a:bodyPr/>
        <a:lstStyle/>
        <a:p>
          <a:endParaRPr lang="en-IN"/>
        </a:p>
      </dgm:t>
    </dgm:pt>
    <dgm:pt modelId="{7EC9E710-9CBA-45B1-B71D-B476B6D677DA}" type="pres">
      <dgm:prSet presAssocID="{901AEC3B-F760-4125-9595-2250CADEC7A9}" presName="node" presStyleLbl="node1" presStyleIdx="4" presStyleCnt="11">
        <dgm:presLayoutVars>
          <dgm:bulletEnabled val="1"/>
        </dgm:presLayoutVars>
      </dgm:prSet>
      <dgm:spPr/>
      <dgm:t>
        <a:bodyPr/>
        <a:lstStyle/>
        <a:p>
          <a:endParaRPr lang="en-IN"/>
        </a:p>
      </dgm:t>
    </dgm:pt>
    <dgm:pt modelId="{A139F24C-DEFA-4AF8-93F0-F4CD39145156}" type="pres">
      <dgm:prSet presAssocID="{D62CEA6E-0D15-40C7-97BA-5020E1013678}" presName="sibTrans" presStyleCnt="0"/>
      <dgm:spPr/>
      <dgm:t>
        <a:bodyPr/>
        <a:lstStyle/>
        <a:p>
          <a:endParaRPr lang="en-IN"/>
        </a:p>
      </dgm:t>
    </dgm:pt>
    <dgm:pt modelId="{698809DF-DD86-41EF-94C6-F90C8783FE74}" type="pres">
      <dgm:prSet presAssocID="{14B65E6D-7B36-4BB1-9790-62F3E013475B}" presName="node" presStyleLbl="node1" presStyleIdx="5" presStyleCnt="11">
        <dgm:presLayoutVars>
          <dgm:bulletEnabled val="1"/>
        </dgm:presLayoutVars>
      </dgm:prSet>
      <dgm:spPr/>
      <dgm:t>
        <a:bodyPr/>
        <a:lstStyle/>
        <a:p>
          <a:endParaRPr lang="en-IN"/>
        </a:p>
      </dgm:t>
    </dgm:pt>
    <dgm:pt modelId="{83B482DF-0F74-4443-82B8-DCB483FA85B6}" type="pres">
      <dgm:prSet presAssocID="{A937C328-6532-43F4-8054-70141DD26CF8}" presName="sibTrans" presStyleCnt="0"/>
      <dgm:spPr/>
      <dgm:t>
        <a:bodyPr/>
        <a:lstStyle/>
        <a:p>
          <a:endParaRPr lang="en-IN"/>
        </a:p>
      </dgm:t>
    </dgm:pt>
    <dgm:pt modelId="{772DE275-B321-457A-9CFB-67C9A20A4D8C}" type="pres">
      <dgm:prSet presAssocID="{D37F0BCF-5613-4B36-B922-0505EE751802}" presName="node" presStyleLbl="node1" presStyleIdx="6" presStyleCnt="11">
        <dgm:presLayoutVars>
          <dgm:bulletEnabled val="1"/>
        </dgm:presLayoutVars>
      </dgm:prSet>
      <dgm:spPr/>
      <dgm:t>
        <a:bodyPr/>
        <a:lstStyle/>
        <a:p>
          <a:endParaRPr lang="en-IN"/>
        </a:p>
      </dgm:t>
    </dgm:pt>
    <dgm:pt modelId="{5926335D-5BB7-4F4D-B153-4FD6FAC6EBD8}" type="pres">
      <dgm:prSet presAssocID="{222023AF-D0BD-40E2-B9BC-2B55F6CBAA01}" presName="sibTrans" presStyleCnt="0"/>
      <dgm:spPr/>
      <dgm:t>
        <a:bodyPr/>
        <a:lstStyle/>
        <a:p>
          <a:endParaRPr lang="en-IN"/>
        </a:p>
      </dgm:t>
    </dgm:pt>
    <dgm:pt modelId="{7805BCF6-9448-47A9-9072-6DFB22144049}" type="pres">
      <dgm:prSet presAssocID="{3AF20C36-3FF1-42D9-A3DC-1EA7D078BA1C}" presName="node" presStyleLbl="node1" presStyleIdx="7" presStyleCnt="11">
        <dgm:presLayoutVars>
          <dgm:bulletEnabled val="1"/>
        </dgm:presLayoutVars>
      </dgm:prSet>
      <dgm:spPr/>
      <dgm:t>
        <a:bodyPr/>
        <a:lstStyle/>
        <a:p>
          <a:endParaRPr lang="en-IN"/>
        </a:p>
      </dgm:t>
    </dgm:pt>
    <dgm:pt modelId="{4A08E1E3-A98C-4948-8D2A-BD804B0702BF}" type="pres">
      <dgm:prSet presAssocID="{22B56DD1-2727-416A-A3D1-2AC3A08C9420}" presName="sibTrans" presStyleCnt="0"/>
      <dgm:spPr/>
      <dgm:t>
        <a:bodyPr/>
        <a:lstStyle/>
        <a:p>
          <a:endParaRPr lang="en-IN"/>
        </a:p>
      </dgm:t>
    </dgm:pt>
    <dgm:pt modelId="{6BC349AC-8731-4B39-B6FD-C5A13FDF2EC1}" type="pres">
      <dgm:prSet presAssocID="{B254084E-E372-4377-90C9-3D7BF5D43322}" presName="node" presStyleLbl="node1" presStyleIdx="8" presStyleCnt="11">
        <dgm:presLayoutVars>
          <dgm:bulletEnabled val="1"/>
        </dgm:presLayoutVars>
      </dgm:prSet>
      <dgm:spPr/>
      <dgm:t>
        <a:bodyPr/>
        <a:lstStyle/>
        <a:p>
          <a:endParaRPr lang="en-IN"/>
        </a:p>
      </dgm:t>
    </dgm:pt>
    <dgm:pt modelId="{563B5470-567A-4A3D-AF78-A004104FDFA0}" type="pres">
      <dgm:prSet presAssocID="{8B33F83E-12A3-4C19-B869-5C51DEA11C4F}" presName="sibTrans" presStyleCnt="0"/>
      <dgm:spPr/>
      <dgm:t>
        <a:bodyPr/>
        <a:lstStyle/>
        <a:p>
          <a:endParaRPr lang="en-IN"/>
        </a:p>
      </dgm:t>
    </dgm:pt>
    <dgm:pt modelId="{D8FD7513-9282-4C40-AD19-36EDE3FAF94C}" type="pres">
      <dgm:prSet presAssocID="{36FEABC5-E32A-450B-A2BD-7982778C86E2}" presName="node" presStyleLbl="node1" presStyleIdx="9" presStyleCnt="11">
        <dgm:presLayoutVars>
          <dgm:bulletEnabled val="1"/>
        </dgm:presLayoutVars>
      </dgm:prSet>
      <dgm:spPr/>
      <dgm:t>
        <a:bodyPr/>
        <a:lstStyle/>
        <a:p>
          <a:endParaRPr lang="en-IN"/>
        </a:p>
      </dgm:t>
    </dgm:pt>
    <dgm:pt modelId="{BADDAE0E-B44B-41B2-8468-9753B27940C8}" type="pres">
      <dgm:prSet presAssocID="{780F1B60-F0D7-4EA2-9921-124DA3177B37}" presName="sibTrans" presStyleCnt="0"/>
      <dgm:spPr/>
      <dgm:t>
        <a:bodyPr/>
        <a:lstStyle/>
        <a:p>
          <a:endParaRPr lang="en-IN"/>
        </a:p>
      </dgm:t>
    </dgm:pt>
    <dgm:pt modelId="{FE426EC0-ECDC-4E23-ACCD-FF6858C9F162}" type="pres">
      <dgm:prSet presAssocID="{CA3922FE-CFF2-424F-901A-E82D0C9C4B15}" presName="node" presStyleLbl="node1" presStyleIdx="10" presStyleCnt="11">
        <dgm:presLayoutVars>
          <dgm:bulletEnabled val="1"/>
        </dgm:presLayoutVars>
      </dgm:prSet>
      <dgm:spPr/>
      <dgm:t>
        <a:bodyPr/>
        <a:lstStyle/>
        <a:p>
          <a:endParaRPr lang="en-IN"/>
        </a:p>
      </dgm:t>
    </dgm:pt>
  </dgm:ptLst>
  <dgm:cxnLst>
    <dgm:cxn modelId="{4276D262-335D-4549-8BCC-0CADA77FF320}" type="presOf" srcId="{D37F0BCF-5613-4B36-B922-0505EE751802}" destId="{772DE275-B321-457A-9CFB-67C9A20A4D8C}" srcOrd="0" destOrd="0" presId="urn:microsoft.com/office/officeart/2005/8/layout/default#2"/>
    <dgm:cxn modelId="{B2141F91-0EF5-4285-BD87-33F94B47632E}" type="presOf" srcId="{5D51193C-140B-4D95-98E4-B4CD69E4D2D0}" destId="{FC5F1AA7-E53E-4398-91CD-9C037895F6EA}" srcOrd="0" destOrd="0" presId="urn:microsoft.com/office/officeart/2005/8/layout/default#2"/>
    <dgm:cxn modelId="{F69345C1-E06A-4AE0-9567-2A6E816E3068}" type="presOf" srcId="{3AF20C36-3FF1-42D9-A3DC-1EA7D078BA1C}" destId="{7805BCF6-9448-47A9-9072-6DFB22144049}" srcOrd="0" destOrd="0" presId="urn:microsoft.com/office/officeart/2005/8/layout/default#2"/>
    <dgm:cxn modelId="{1E2B5A19-77D0-48AA-AA22-111CD2CB7329}" srcId="{C74BD5F1-3B2C-4215-A788-8DC9AAE61435}" destId="{36FEABC5-E32A-450B-A2BD-7982778C86E2}" srcOrd="9" destOrd="0" parTransId="{B0400C0D-A4B2-41B3-80F3-FDA951868B4E}" sibTransId="{780F1B60-F0D7-4EA2-9921-124DA3177B37}"/>
    <dgm:cxn modelId="{78543D35-5311-4FDF-9696-5EB1B958BF08}" srcId="{C74BD5F1-3B2C-4215-A788-8DC9AAE61435}" destId="{14B65E6D-7B36-4BB1-9790-62F3E013475B}" srcOrd="5" destOrd="0" parTransId="{A8631EBC-DCB0-4FBD-BEE6-1507C142B643}" sibTransId="{A937C328-6532-43F4-8054-70141DD26CF8}"/>
    <dgm:cxn modelId="{C8DE0571-D9A2-4451-B73D-24D6C9DF0D51}" srcId="{C74BD5F1-3B2C-4215-A788-8DC9AAE61435}" destId="{CA3922FE-CFF2-424F-901A-E82D0C9C4B15}" srcOrd="10" destOrd="0" parTransId="{F11F8008-37AB-4E8D-B402-F3F4BD1C336F}" sibTransId="{0F744F77-5A6C-4653-981F-65EBB36258E3}"/>
    <dgm:cxn modelId="{7ED2F5E2-35CA-49A5-9BF5-4331D86F33B9}" srcId="{C74BD5F1-3B2C-4215-A788-8DC9AAE61435}" destId="{4886AB00-F192-45BC-B717-055C4E12B0C4}" srcOrd="2" destOrd="0" parTransId="{EF43248B-52A2-4EC2-B039-FAABF42ED02F}" sibTransId="{C7A80848-B41F-4A72-A8B6-E9B9FFDAE525}"/>
    <dgm:cxn modelId="{949AC145-1C1F-46A5-829A-08C205A2A66E}" type="presOf" srcId="{959C0DC3-4ACB-412E-AC78-D01E88127DE5}" destId="{05FE9DD5-CDFE-497B-ADF4-7FDDFA9810C9}" srcOrd="0" destOrd="0" presId="urn:microsoft.com/office/officeart/2005/8/layout/default#2"/>
    <dgm:cxn modelId="{D94E4681-6DDE-47B1-8AF8-0BBF9FA785B4}" type="presOf" srcId="{3462AE55-1832-432C-984F-9AB35D47436E}" destId="{1C13BEDB-FFBE-42EE-B790-FFAA8E53FB64}" srcOrd="0" destOrd="0" presId="urn:microsoft.com/office/officeart/2005/8/layout/default#2"/>
    <dgm:cxn modelId="{4BA81028-0437-486A-898D-154240107E75}" type="presOf" srcId="{36FEABC5-E32A-450B-A2BD-7982778C86E2}" destId="{D8FD7513-9282-4C40-AD19-36EDE3FAF94C}" srcOrd="0" destOrd="0" presId="urn:microsoft.com/office/officeart/2005/8/layout/default#2"/>
    <dgm:cxn modelId="{BFB49D30-562E-415E-9D98-ADEF7122673E}" srcId="{C74BD5F1-3B2C-4215-A788-8DC9AAE61435}" destId="{959C0DC3-4ACB-412E-AC78-D01E88127DE5}" srcOrd="3" destOrd="0" parTransId="{8BC8F667-CCF6-4203-B4C3-222C4D3DDB4F}" sibTransId="{1A47481A-EAF4-4025-A55A-094AFAB10418}"/>
    <dgm:cxn modelId="{C2C49D21-2F2E-48AB-B9A5-602AE1CC80B2}" type="presOf" srcId="{14B65E6D-7B36-4BB1-9790-62F3E013475B}" destId="{698809DF-DD86-41EF-94C6-F90C8783FE74}" srcOrd="0" destOrd="0" presId="urn:microsoft.com/office/officeart/2005/8/layout/default#2"/>
    <dgm:cxn modelId="{C449239D-9D41-4C51-8D49-7EC32DACA82E}" type="presOf" srcId="{B254084E-E372-4377-90C9-3D7BF5D43322}" destId="{6BC349AC-8731-4B39-B6FD-C5A13FDF2EC1}" srcOrd="0" destOrd="0" presId="urn:microsoft.com/office/officeart/2005/8/layout/default#2"/>
    <dgm:cxn modelId="{6FBCC25B-DA33-43FD-AD5B-6EC1326B8F5B}" srcId="{C74BD5F1-3B2C-4215-A788-8DC9AAE61435}" destId="{D37F0BCF-5613-4B36-B922-0505EE751802}" srcOrd="6" destOrd="0" parTransId="{9D2691D3-58FD-43A0-A2DA-5C8210AEB86A}" sibTransId="{222023AF-D0BD-40E2-B9BC-2B55F6CBAA01}"/>
    <dgm:cxn modelId="{E4796488-0702-4F76-B076-930D838BCF0C}" srcId="{C74BD5F1-3B2C-4215-A788-8DC9AAE61435}" destId="{3462AE55-1832-432C-984F-9AB35D47436E}" srcOrd="0" destOrd="0" parTransId="{856989A8-E29D-41DC-95AF-4E7835E01C8E}" sibTransId="{95D3F935-C925-4C30-85E6-DA4353E2649F}"/>
    <dgm:cxn modelId="{29231719-C1C7-49BF-8CD6-535DC6B6026D}" srcId="{C74BD5F1-3B2C-4215-A788-8DC9AAE61435}" destId="{901AEC3B-F760-4125-9595-2250CADEC7A9}" srcOrd="4" destOrd="0" parTransId="{07262200-F4AA-4FFA-8CA6-24A1A3F500DD}" sibTransId="{D62CEA6E-0D15-40C7-97BA-5020E1013678}"/>
    <dgm:cxn modelId="{E7D108BA-4BA0-4EAF-B29B-BA39D00A5D9C}" srcId="{C74BD5F1-3B2C-4215-A788-8DC9AAE61435}" destId="{B254084E-E372-4377-90C9-3D7BF5D43322}" srcOrd="8" destOrd="0" parTransId="{B3048D56-2448-4A0F-9F63-8C5DEE51EBFB}" sibTransId="{8B33F83E-12A3-4C19-B869-5C51DEA11C4F}"/>
    <dgm:cxn modelId="{44C09CE9-7500-400B-9559-48C6FF9B06A7}" type="presOf" srcId="{CA3922FE-CFF2-424F-901A-E82D0C9C4B15}" destId="{FE426EC0-ECDC-4E23-ACCD-FF6858C9F162}" srcOrd="0" destOrd="0" presId="urn:microsoft.com/office/officeart/2005/8/layout/default#2"/>
    <dgm:cxn modelId="{C68D7180-3530-401F-A6BA-403DBAFEEA13}" srcId="{C74BD5F1-3B2C-4215-A788-8DC9AAE61435}" destId="{3AF20C36-3FF1-42D9-A3DC-1EA7D078BA1C}" srcOrd="7" destOrd="0" parTransId="{6E64CAD0-564E-41FC-9A8B-9161BBED7BBD}" sibTransId="{22B56DD1-2727-416A-A3D1-2AC3A08C9420}"/>
    <dgm:cxn modelId="{2C317110-C3DF-4793-B4B7-6FBCBB06E083}" type="presOf" srcId="{901AEC3B-F760-4125-9595-2250CADEC7A9}" destId="{7EC9E710-9CBA-45B1-B71D-B476B6D677DA}" srcOrd="0" destOrd="0" presId="urn:microsoft.com/office/officeart/2005/8/layout/default#2"/>
    <dgm:cxn modelId="{271B03DA-A2A8-4213-AFD3-3370EA829FBA}" type="presOf" srcId="{C74BD5F1-3B2C-4215-A788-8DC9AAE61435}" destId="{BFE64F55-6480-4141-A346-4BEBFB9BBB0B}" srcOrd="0" destOrd="0" presId="urn:microsoft.com/office/officeart/2005/8/layout/default#2"/>
    <dgm:cxn modelId="{33BA6ADF-B420-412B-80B8-E9ABAB2972DF}" type="presOf" srcId="{4886AB00-F192-45BC-B717-055C4E12B0C4}" destId="{1861B529-1994-47DE-B8AD-849EAE53B3FC}" srcOrd="0" destOrd="0" presId="urn:microsoft.com/office/officeart/2005/8/layout/default#2"/>
    <dgm:cxn modelId="{628CD51D-7BFC-4305-AF88-F99F234E0649}" srcId="{C74BD5F1-3B2C-4215-A788-8DC9AAE61435}" destId="{5D51193C-140B-4D95-98E4-B4CD69E4D2D0}" srcOrd="1" destOrd="0" parTransId="{04EB454C-37FB-4780-9572-C843CAB4532A}" sibTransId="{BF179BBC-6FBD-4895-8504-6095A478A037}"/>
    <dgm:cxn modelId="{5BB20CF5-032A-45C1-93C3-DEC2D568304C}" type="presParOf" srcId="{BFE64F55-6480-4141-A346-4BEBFB9BBB0B}" destId="{1C13BEDB-FFBE-42EE-B790-FFAA8E53FB64}" srcOrd="0" destOrd="0" presId="urn:microsoft.com/office/officeart/2005/8/layout/default#2"/>
    <dgm:cxn modelId="{E4FA7286-C59D-4C45-9E98-D397355017A2}" type="presParOf" srcId="{BFE64F55-6480-4141-A346-4BEBFB9BBB0B}" destId="{19EC01EF-7F2C-43AB-93F2-644C8E313D70}" srcOrd="1" destOrd="0" presId="urn:microsoft.com/office/officeart/2005/8/layout/default#2"/>
    <dgm:cxn modelId="{DD956F26-D919-4628-81FB-0A7A222B8BF5}" type="presParOf" srcId="{BFE64F55-6480-4141-A346-4BEBFB9BBB0B}" destId="{FC5F1AA7-E53E-4398-91CD-9C037895F6EA}" srcOrd="2" destOrd="0" presId="urn:microsoft.com/office/officeart/2005/8/layout/default#2"/>
    <dgm:cxn modelId="{E69208F6-56F1-448F-9753-BE5240AC8D9D}" type="presParOf" srcId="{BFE64F55-6480-4141-A346-4BEBFB9BBB0B}" destId="{777AA723-810E-440B-A0B7-4D6C8DDFE258}" srcOrd="3" destOrd="0" presId="urn:microsoft.com/office/officeart/2005/8/layout/default#2"/>
    <dgm:cxn modelId="{679D522D-B218-4E98-AAF2-64491D0C09F9}" type="presParOf" srcId="{BFE64F55-6480-4141-A346-4BEBFB9BBB0B}" destId="{1861B529-1994-47DE-B8AD-849EAE53B3FC}" srcOrd="4" destOrd="0" presId="urn:microsoft.com/office/officeart/2005/8/layout/default#2"/>
    <dgm:cxn modelId="{7371F425-86BC-444C-A7D3-19802DF8FEA4}" type="presParOf" srcId="{BFE64F55-6480-4141-A346-4BEBFB9BBB0B}" destId="{74543893-8629-4A37-999F-2118749BF58B}" srcOrd="5" destOrd="0" presId="urn:microsoft.com/office/officeart/2005/8/layout/default#2"/>
    <dgm:cxn modelId="{EB37CCA7-AD7A-41B3-942D-4181C1330D69}" type="presParOf" srcId="{BFE64F55-6480-4141-A346-4BEBFB9BBB0B}" destId="{05FE9DD5-CDFE-497B-ADF4-7FDDFA9810C9}" srcOrd="6" destOrd="0" presId="urn:microsoft.com/office/officeart/2005/8/layout/default#2"/>
    <dgm:cxn modelId="{FB58F5A4-2935-4961-A041-2AF0ED96C3CE}" type="presParOf" srcId="{BFE64F55-6480-4141-A346-4BEBFB9BBB0B}" destId="{834CA755-02B0-43BC-BB3E-D91F00F8FFF2}" srcOrd="7" destOrd="0" presId="urn:microsoft.com/office/officeart/2005/8/layout/default#2"/>
    <dgm:cxn modelId="{0524D470-08C0-4C9C-9EB9-B918E995770C}" type="presParOf" srcId="{BFE64F55-6480-4141-A346-4BEBFB9BBB0B}" destId="{7EC9E710-9CBA-45B1-B71D-B476B6D677DA}" srcOrd="8" destOrd="0" presId="urn:microsoft.com/office/officeart/2005/8/layout/default#2"/>
    <dgm:cxn modelId="{B60EE92E-E04F-4650-9ED1-E9E2C8944AB2}" type="presParOf" srcId="{BFE64F55-6480-4141-A346-4BEBFB9BBB0B}" destId="{A139F24C-DEFA-4AF8-93F0-F4CD39145156}" srcOrd="9" destOrd="0" presId="urn:microsoft.com/office/officeart/2005/8/layout/default#2"/>
    <dgm:cxn modelId="{E19A758F-7CFB-4EFD-94B9-A76FD6897975}" type="presParOf" srcId="{BFE64F55-6480-4141-A346-4BEBFB9BBB0B}" destId="{698809DF-DD86-41EF-94C6-F90C8783FE74}" srcOrd="10" destOrd="0" presId="urn:microsoft.com/office/officeart/2005/8/layout/default#2"/>
    <dgm:cxn modelId="{60D845AC-0A60-467C-8CA4-AA889A1EAFAE}" type="presParOf" srcId="{BFE64F55-6480-4141-A346-4BEBFB9BBB0B}" destId="{83B482DF-0F74-4443-82B8-DCB483FA85B6}" srcOrd="11" destOrd="0" presId="urn:microsoft.com/office/officeart/2005/8/layout/default#2"/>
    <dgm:cxn modelId="{4F313D09-06E9-4998-A6EC-2BDB20B45029}" type="presParOf" srcId="{BFE64F55-6480-4141-A346-4BEBFB9BBB0B}" destId="{772DE275-B321-457A-9CFB-67C9A20A4D8C}" srcOrd="12" destOrd="0" presId="urn:microsoft.com/office/officeart/2005/8/layout/default#2"/>
    <dgm:cxn modelId="{EE0D72D9-B9DD-427C-8D81-F137467EAB71}" type="presParOf" srcId="{BFE64F55-6480-4141-A346-4BEBFB9BBB0B}" destId="{5926335D-5BB7-4F4D-B153-4FD6FAC6EBD8}" srcOrd="13" destOrd="0" presId="urn:microsoft.com/office/officeart/2005/8/layout/default#2"/>
    <dgm:cxn modelId="{D76440A4-94ED-40F2-B15C-532E240AB0B8}" type="presParOf" srcId="{BFE64F55-6480-4141-A346-4BEBFB9BBB0B}" destId="{7805BCF6-9448-47A9-9072-6DFB22144049}" srcOrd="14" destOrd="0" presId="urn:microsoft.com/office/officeart/2005/8/layout/default#2"/>
    <dgm:cxn modelId="{BC3A5BE7-2CF3-4DC5-967A-7CF3A1277D07}" type="presParOf" srcId="{BFE64F55-6480-4141-A346-4BEBFB9BBB0B}" destId="{4A08E1E3-A98C-4948-8D2A-BD804B0702BF}" srcOrd="15" destOrd="0" presId="urn:microsoft.com/office/officeart/2005/8/layout/default#2"/>
    <dgm:cxn modelId="{EA3AAF4B-F5B6-41A4-945C-2374969632E0}" type="presParOf" srcId="{BFE64F55-6480-4141-A346-4BEBFB9BBB0B}" destId="{6BC349AC-8731-4B39-B6FD-C5A13FDF2EC1}" srcOrd="16" destOrd="0" presId="urn:microsoft.com/office/officeart/2005/8/layout/default#2"/>
    <dgm:cxn modelId="{8EC8A56F-941A-440D-B89C-B9AD2E6BDE7F}" type="presParOf" srcId="{BFE64F55-6480-4141-A346-4BEBFB9BBB0B}" destId="{563B5470-567A-4A3D-AF78-A004104FDFA0}" srcOrd="17" destOrd="0" presId="urn:microsoft.com/office/officeart/2005/8/layout/default#2"/>
    <dgm:cxn modelId="{7BE4F1DC-9DD7-4410-A113-81DAE552E382}" type="presParOf" srcId="{BFE64F55-6480-4141-A346-4BEBFB9BBB0B}" destId="{D8FD7513-9282-4C40-AD19-36EDE3FAF94C}" srcOrd="18" destOrd="0" presId="urn:microsoft.com/office/officeart/2005/8/layout/default#2"/>
    <dgm:cxn modelId="{8D81935B-6A14-4CC2-BAE3-83762BEC6740}" type="presParOf" srcId="{BFE64F55-6480-4141-A346-4BEBFB9BBB0B}" destId="{BADDAE0E-B44B-41B2-8468-9753B27940C8}" srcOrd="19" destOrd="0" presId="urn:microsoft.com/office/officeart/2005/8/layout/default#2"/>
    <dgm:cxn modelId="{B5633793-E8E5-4512-A0A6-13BB7136698B}" type="presParOf" srcId="{BFE64F55-6480-4141-A346-4BEBFB9BBB0B}" destId="{FE426EC0-ECDC-4E23-ACCD-FF6858C9F162}" srcOrd="20" destOrd="0" presId="urn:microsoft.com/office/officeart/2005/8/layout/defaul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02B69E-307D-4952-A658-A017A70E92C1}" type="doc">
      <dgm:prSet loTypeId="urn:microsoft.com/office/officeart/2008/layout/AlternatingHexagons" loCatId="list" qsTypeId="urn:microsoft.com/office/officeart/2005/8/quickstyle/simple1" qsCatId="simple" csTypeId="urn:microsoft.com/office/officeart/2005/8/colors/colorful1#4" csCatId="colorful" phldr="1"/>
      <dgm:spPr/>
      <dgm:t>
        <a:bodyPr/>
        <a:lstStyle/>
        <a:p>
          <a:endParaRPr lang="en-IN"/>
        </a:p>
      </dgm:t>
    </dgm:pt>
    <dgm:pt modelId="{70A37061-5933-4ACC-A27E-1733F4478E18}">
      <dgm:prSet phldrT="[Text]" custT="1"/>
      <dgm:spPr>
        <a:xfrm rot="5400000">
          <a:off x="2762731" y="516786"/>
          <a:ext cx="1812388" cy="1576777"/>
        </a:xfrm>
        <a:prstGeom prst="hexagon">
          <a:avLst>
            <a:gd name="adj" fmla="val 25000"/>
            <a:gd name="vf" fmla="val 115470"/>
          </a:avLst>
        </a:prstGeom>
      </dgm:spPr>
      <dgm:t>
        <a:bodyPr/>
        <a:lstStyle/>
        <a:p>
          <a:r>
            <a:rPr lang="en-US" sz="1100" b="0" i="1" dirty="0" smtClean="0">
              <a:latin typeface="Showcard Gothic" panose="04020904020102020604" pitchFamily="82" charset="0"/>
              <a:ea typeface="+mn-ea"/>
              <a:cs typeface="+mn-cs"/>
            </a:rPr>
            <a:t>Completeness</a:t>
          </a:r>
          <a:endParaRPr lang="en-IN" sz="1100" b="0" dirty="0">
            <a:latin typeface="Showcard Gothic" panose="04020904020102020604" pitchFamily="82" charset="0"/>
            <a:ea typeface="+mn-ea"/>
            <a:cs typeface="+mn-cs"/>
          </a:endParaRPr>
        </a:p>
      </dgm:t>
    </dgm:pt>
    <dgm:pt modelId="{A30D3952-FC54-4BA3-813E-0A95746FD4F0}" type="parTrans" cxnId="{C37AD605-A39D-46F0-BED5-AC4AD7C1421E}">
      <dgm:prSet/>
      <dgm:spPr/>
      <dgm:t>
        <a:bodyPr/>
        <a:lstStyle/>
        <a:p>
          <a:endParaRPr lang="en-IN"/>
        </a:p>
      </dgm:t>
    </dgm:pt>
    <dgm:pt modelId="{0FE62D06-E17C-4080-880D-6186986050C9}" type="sibTrans" cxnId="{C37AD605-A39D-46F0-BED5-AC4AD7C1421E}">
      <dgm:prSet/>
      <dgm:spPr>
        <a:xfrm rot="5400000">
          <a:off x="1059811" y="516786"/>
          <a:ext cx="1812388" cy="1576777"/>
        </a:xfrm>
        <a:prstGeom prst="hexagon">
          <a:avLst>
            <a:gd name="adj" fmla="val 25000"/>
            <a:gd name="vf" fmla="val 115470"/>
          </a:avLst>
        </a:prstGeom>
      </dgm:spPr>
      <dgm:t>
        <a:bodyPr/>
        <a:lstStyle/>
        <a:p>
          <a:endParaRPr lang="en-IN">
            <a:solidFill>
              <a:sysClr val="window" lastClr="FFFFFF"/>
            </a:solidFill>
            <a:latin typeface="Calibri" panose="020F0502020204030204"/>
            <a:ea typeface="+mn-ea"/>
            <a:cs typeface="+mn-cs"/>
          </a:endParaRPr>
        </a:p>
      </dgm:t>
    </dgm:pt>
    <dgm:pt modelId="{1E942057-FEDE-4225-A171-B4A27D82906B}">
      <dgm:prSet phldrT="[Text]" custT="1"/>
      <dgm:spPr>
        <a:xfrm>
          <a:off x="3188" y="2299813"/>
          <a:ext cx="1957379" cy="1087432"/>
        </a:xfrm>
        <a:prstGeom prst="rect">
          <a:avLst/>
        </a:prstGeom>
      </dgm:spPr>
      <dgm:t>
        <a:bodyPr/>
        <a:lstStyle/>
        <a:p>
          <a:r>
            <a:rPr lang="en-US" sz="2400" b="0" dirty="0" smtClean="0">
              <a:latin typeface="Showcard Gothic" panose="04020904020102020604" pitchFamily="82" charset="0"/>
              <a:ea typeface="+mn-ea"/>
              <a:cs typeface="+mn-cs"/>
            </a:rPr>
            <a:t>Essentials of Good Working Papers </a:t>
          </a:r>
          <a:endParaRPr lang="en-IN" sz="2400" b="0" dirty="0">
            <a:latin typeface="Showcard Gothic" panose="04020904020102020604" pitchFamily="82" charset="0"/>
            <a:ea typeface="+mn-ea"/>
            <a:cs typeface="+mn-cs"/>
          </a:endParaRPr>
        </a:p>
      </dgm:t>
    </dgm:pt>
    <dgm:pt modelId="{6E74E65F-A0E3-4DBF-8295-FE23602890EF}" type="parTrans" cxnId="{C111D27F-176E-41EB-8541-DA3D198DE28B}">
      <dgm:prSet/>
      <dgm:spPr/>
      <dgm:t>
        <a:bodyPr/>
        <a:lstStyle/>
        <a:p>
          <a:endParaRPr lang="en-IN"/>
        </a:p>
      </dgm:t>
    </dgm:pt>
    <dgm:pt modelId="{642B537E-561C-4809-BB86-50269E8F66F7}" type="sibTrans" cxnId="{C111D27F-176E-41EB-8541-DA3D198DE28B}">
      <dgm:prSet/>
      <dgm:spPr/>
      <dgm:t>
        <a:bodyPr/>
        <a:lstStyle/>
        <a:p>
          <a:endParaRPr lang="en-IN"/>
        </a:p>
      </dgm:t>
    </dgm:pt>
    <dgm:pt modelId="{2AC87466-03D5-4D5F-900B-4DE2A695E857}">
      <dgm:prSet phldrT="[Text]" custT="1"/>
      <dgm:spPr>
        <a:xfrm rot="5400000">
          <a:off x="2762731" y="3593496"/>
          <a:ext cx="1812388" cy="1576777"/>
        </a:xfrm>
        <a:prstGeom prst="hexagon">
          <a:avLst>
            <a:gd name="adj" fmla="val 25000"/>
            <a:gd name="vf" fmla="val 115470"/>
          </a:avLst>
        </a:prstGeom>
      </dgm:spPr>
      <dgm:t>
        <a:bodyPr/>
        <a:lstStyle/>
        <a:p>
          <a:r>
            <a:rPr lang="en-US" sz="1200" b="0" i="1" dirty="0" smtClean="0">
              <a:latin typeface="Showcard Gothic" panose="04020904020102020604" pitchFamily="82" charset="0"/>
              <a:ea typeface="+mn-ea"/>
              <a:cs typeface="+mn-cs"/>
            </a:rPr>
            <a:t>Clearness</a:t>
          </a:r>
          <a:r>
            <a:rPr lang="en-US" sz="1100" b="0" i="1" dirty="0" smtClean="0">
              <a:latin typeface="Showcard Gothic" panose="04020904020102020604" pitchFamily="82" charset="0"/>
              <a:ea typeface="+mn-ea"/>
              <a:cs typeface="+mn-cs"/>
            </a:rPr>
            <a:t>.</a:t>
          </a:r>
          <a:endParaRPr lang="en-IN" sz="1100" b="0" dirty="0">
            <a:latin typeface="Showcard Gothic" panose="04020904020102020604" pitchFamily="82" charset="0"/>
            <a:ea typeface="+mn-ea"/>
            <a:cs typeface="+mn-cs"/>
          </a:endParaRPr>
        </a:p>
      </dgm:t>
    </dgm:pt>
    <dgm:pt modelId="{45629047-594D-4683-8BF2-86E16F07FE93}" type="sibTrans" cxnId="{29778620-F88A-4330-937B-B8B3F0193363}">
      <dgm:prSet/>
      <dgm:spPr>
        <a:xfrm rot="5400000">
          <a:off x="1059811" y="3593496"/>
          <a:ext cx="1812388" cy="1576777"/>
        </a:xfrm>
        <a:prstGeom prst="hexagon">
          <a:avLst>
            <a:gd name="adj" fmla="val 25000"/>
            <a:gd name="vf" fmla="val 115470"/>
          </a:avLst>
        </a:prstGeom>
      </dgm:spPr>
      <dgm:t>
        <a:bodyPr/>
        <a:lstStyle/>
        <a:p>
          <a:endParaRPr lang="en-IN">
            <a:solidFill>
              <a:sysClr val="window" lastClr="FFFFFF"/>
            </a:solidFill>
            <a:latin typeface="Calibri" panose="020F0502020204030204"/>
            <a:ea typeface="+mn-ea"/>
            <a:cs typeface="+mn-cs"/>
          </a:endParaRPr>
        </a:p>
      </dgm:t>
    </dgm:pt>
    <dgm:pt modelId="{367B962B-9BDA-4D8B-B62D-1799D5DD5BAC}" type="parTrans" cxnId="{29778620-F88A-4330-937B-B8B3F0193363}">
      <dgm:prSet/>
      <dgm:spPr/>
      <dgm:t>
        <a:bodyPr/>
        <a:lstStyle/>
        <a:p>
          <a:endParaRPr lang="en-IN"/>
        </a:p>
      </dgm:t>
    </dgm:pt>
    <dgm:pt modelId="{F9267D58-9ADD-4529-8E9C-2F1865F9ACC4}">
      <dgm:prSet phldrT="[Text]" custT="1"/>
      <dgm:spPr>
        <a:xfrm rot="5400000">
          <a:off x="1908008" y="2055141"/>
          <a:ext cx="1812388" cy="1576777"/>
        </a:xfrm>
        <a:prstGeom prst="hexagon">
          <a:avLst>
            <a:gd name="adj" fmla="val 25000"/>
            <a:gd name="vf" fmla="val 115470"/>
          </a:avLst>
        </a:prstGeom>
      </dgm:spPr>
      <dgm:t>
        <a:bodyPr/>
        <a:lstStyle/>
        <a:p>
          <a:r>
            <a:rPr lang="en-US" sz="1200" b="0" i="1" dirty="0" smtClean="0">
              <a:latin typeface="Showcard Gothic" panose="04020904020102020604" pitchFamily="82" charset="0"/>
              <a:ea typeface="+mn-ea"/>
              <a:cs typeface="+mn-cs"/>
            </a:rPr>
            <a:t>Organization and Arrangement</a:t>
          </a:r>
          <a:endParaRPr lang="en-IN" sz="1200" b="0" dirty="0">
            <a:latin typeface="Showcard Gothic" panose="04020904020102020604" pitchFamily="82" charset="0"/>
            <a:ea typeface="+mn-ea"/>
            <a:cs typeface="+mn-cs"/>
          </a:endParaRPr>
        </a:p>
      </dgm:t>
    </dgm:pt>
    <dgm:pt modelId="{E3F1030A-A9B1-4E18-AD9C-70404A98053F}" type="sibTrans" cxnId="{FAF28853-2730-44E2-A76B-295BE6E12FF0}">
      <dgm:prSet/>
      <dgm:spPr>
        <a:xfrm rot="5400000">
          <a:off x="3610928" y="2055141"/>
          <a:ext cx="1812388" cy="1576777"/>
        </a:xfrm>
        <a:prstGeom prst="hexagon">
          <a:avLst>
            <a:gd name="adj" fmla="val 25000"/>
            <a:gd name="vf" fmla="val 115470"/>
          </a:avLst>
        </a:prstGeom>
      </dgm:spPr>
      <dgm:t>
        <a:bodyPr/>
        <a:lstStyle/>
        <a:p>
          <a:endParaRPr lang="en-IN">
            <a:solidFill>
              <a:sysClr val="window" lastClr="FFFFFF"/>
            </a:solidFill>
            <a:latin typeface="Calibri" panose="020F0502020204030204"/>
            <a:ea typeface="+mn-ea"/>
            <a:cs typeface="+mn-cs"/>
          </a:endParaRPr>
        </a:p>
      </dgm:t>
    </dgm:pt>
    <dgm:pt modelId="{77D95AC1-82E4-4AA8-B626-A438B52F1DF2}" type="parTrans" cxnId="{FAF28853-2730-44E2-A76B-295BE6E12FF0}">
      <dgm:prSet/>
      <dgm:spPr/>
      <dgm:t>
        <a:bodyPr/>
        <a:lstStyle/>
        <a:p>
          <a:endParaRPr lang="en-IN"/>
        </a:p>
      </dgm:t>
    </dgm:pt>
    <dgm:pt modelId="{4308BE0E-8BCA-4728-B230-D11BFEE3985A}" type="pres">
      <dgm:prSet presAssocID="{7602B69E-307D-4952-A658-A017A70E92C1}" presName="Name0" presStyleCnt="0">
        <dgm:presLayoutVars>
          <dgm:chMax/>
          <dgm:chPref/>
          <dgm:dir/>
          <dgm:animLvl val="lvl"/>
        </dgm:presLayoutVars>
      </dgm:prSet>
      <dgm:spPr/>
      <dgm:t>
        <a:bodyPr/>
        <a:lstStyle/>
        <a:p>
          <a:endParaRPr lang="en-IN"/>
        </a:p>
      </dgm:t>
    </dgm:pt>
    <dgm:pt modelId="{CA92D95B-25EB-4A69-B346-46545F1C78B5}" type="pres">
      <dgm:prSet presAssocID="{70A37061-5933-4ACC-A27E-1733F4478E18}" presName="composite" presStyleCnt="0"/>
      <dgm:spPr/>
      <dgm:t>
        <a:bodyPr/>
        <a:lstStyle/>
        <a:p>
          <a:endParaRPr lang="en-IN"/>
        </a:p>
      </dgm:t>
    </dgm:pt>
    <dgm:pt modelId="{18B870E1-8D46-46B3-94B4-9E462A28E283}" type="pres">
      <dgm:prSet presAssocID="{70A37061-5933-4ACC-A27E-1733F4478E18}" presName="Parent1" presStyleLbl="node1" presStyleIdx="0" presStyleCnt="6">
        <dgm:presLayoutVars>
          <dgm:chMax val="1"/>
          <dgm:chPref val="1"/>
          <dgm:bulletEnabled val="1"/>
        </dgm:presLayoutVars>
      </dgm:prSet>
      <dgm:spPr>
        <a:prstGeom prst="hexagon">
          <a:avLst>
            <a:gd name="adj" fmla="val 25000"/>
            <a:gd name="vf" fmla="val 115470"/>
          </a:avLst>
        </a:prstGeom>
      </dgm:spPr>
      <dgm:t>
        <a:bodyPr/>
        <a:lstStyle/>
        <a:p>
          <a:endParaRPr lang="en-IN"/>
        </a:p>
      </dgm:t>
    </dgm:pt>
    <dgm:pt modelId="{A7D41F3D-8A88-4D52-91E2-0019A77E927E}" type="pres">
      <dgm:prSet presAssocID="{70A37061-5933-4ACC-A27E-1733F4478E18}" presName="Childtext1" presStyleLbl="revTx" presStyleIdx="0" presStyleCnt="3">
        <dgm:presLayoutVars>
          <dgm:chMax val="0"/>
          <dgm:chPref val="0"/>
          <dgm:bulletEnabled val="1"/>
        </dgm:presLayoutVars>
      </dgm:prSet>
      <dgm:spPr>
        <a:xfrm>
          <a:off x="4505160" y="761458"/>
          <a:ext cx="2022625" cy="1087432"/>
        </a:xfrm>
        <a:prstGeom prst="rect">
          <a:avLst/>
        </a:prstGeom>
      </dgm:spPr>
      <dgm:t>
        <a:bodyPr/>
        <a:lstStyle/>
        <a:p>
          <a:endParaRPr lang="en-IN"/>
        </a:p>
      </dgm:t>
    </dgm:pt>
    <dgm:pt modelId="{3698D04B-A31C-42E2-89BD-431C8A27B22C}" type="pres">
      <dgm:prSet presAssocID="{70A37061-5933-4ACC-A27E-1733F4478E18}" presName="BalanceSpacing" presStyleCnt="0"/>
      <dgm:spPr/>
      <dgm:t>
        <a:bodyPr/>
        <a:lstStyle/>
        <a:p>
          <a:endParaRPr lang="en-IN"/>
        </a:p>
      </dgm:t>
    </dgm:pt>
    <dgm:pt modelId="{3D5596D6-6CDC-4F10-89B8-C5D9AA97D674}" type="pres">
      <dgm:prSet presAssocID="{70A37061-5933-4ACC-A27E-1733F4478E18}" presName="BalanceSpacing1" presStyleCnt="0"/>
      <dgm:spPr/>
      <dgm:t>
        <a:bodyPr/>
        <a:lstStyle/>
        <a:p>
          <a:endParaRPr lang="en-IN"/>
        </a:p>
      </dgm:t>
    </dgm:pt>
    <dgm:pt modelId="{78680D1C-0A95-47BC-8FE6-78C6701EE282}" type="pres">
      <dgm:prSet presAssocID="{0FE62D06-E17C-4080-880D-6186986050C9}" presName="Accent1Text" presStyleLbl="node1" presStyleIdx="1" presStyleCnt="6"/>
      <dgm:spPr>
        <a:prstGeom prst="hexagon">
          <a:avLst>
            <a:gd name="adj" fmla="val 25000"/>
            <a:gd name="vf" fmla="val 115470"/>
          </a:avLst>
        </a:prstGeom>
      </dgm:spPr>
      <dgm:t>
        <a:bodyPr/>
        <a:lstStyle/>
        <a:p>
          <a:endParaRPr lang="en-IN"/>
        </a:p>
      </dgm:t>
    </dgm:pt>
    <dgm:pt modelId="{6C2E9764-D060-46C1-A0D3-087CD85C883C}" type="pres">
      <dgm:prSet presAssocID="{0FE62D06-E17C-4080-880D-6186986050C9}" presName="spaceBetweenRectangles" presStyleCnt="0"/>
      <dgm:spPr/>
      <dgm:t>
        <a:bodyPr/>
        <a:lstStyle/>
        <a:p>
          <a:endParaRPr lang="en-IN"/>
        </a:p>
      </dgm:t>
    </dgm:pt>
    <dgm:pt modelId="{3A1FDCE4-DFBA-44B4-83E0-3E74DA123926}" type="pres">
      <dgm:prSet presAssocID="{F9267D58-9ADD-4529-8E9C-2F1865F9ACC4}" presName="composite" presStyleCnt="0"/>
      <dgm:spPr/>
      <dgm:t>
        <a:bodyPr/>
        <a:lstStyle/>
        <a:p>
          <a:endParaRPr lang="en-IN"/>
        </a:p>
      </dgm:t>
    </dgm:pt>
    <dgm:pt modelId="{2C1CE66E-BA6B-486F-90DD-60C64D723BF3}" type="pres">
      <dgm:prSet presAssocID="{F9267D58-9ADD-4529-8E9C-2F1865F9ACC4}" presName="Parent1" presStyleLbl="node1" presStyleIdx="2" presStyleCnt="6">
        <dgm:presLayoutVars>
          <dgm:chMax val="1"/>
          <dgm:chPref val="1"/>
          <dgm:bulletEnabled val="1"/>
        </dgm:presLayoutVars>
      </dgm:prSet>
      <dgm:spPr>
        <a:prstGeom prst="hexagon">
          <a:avLst>
            <a:gd name="adj" fmla="val 25000"/>
            <a:gd name="vf" fmla="val 115470"/>
          </a:avLst>
        </a:prstGeom>
      </dgm:spPr>
      <dgm:t>
        <a:bodyPr/>
        <a:lstStyle/>
        <a:p>
          <a:endParaRPr lang="en-IN"/>
        </a:p>
      </dgm:t>
    </dgm:pt>
    <dgm:pt modelId="{8E3BD3A3-E839-4726-88FE-D5C77BD036B2}" type="pres">
      <dgm:prSet presAssocID="{F9267D58-9ADD-4529-8E9C-2F1865F9ACC4}" presName="Childtext1" presStyleLbl="revTx" presStyleIdx="1" presStyleCnt="3">
        <dgm:presLayoutVars>
          <dgm:chMax val="0"/>
          <dgm:chPref val="0"/>
          <dgm:bulletEnabled val="1"/>
        </dgm:presLayoutVars>
      </dgm:prSet>
      <dgm:spPr>
        <a:prstGeom prst="rect">
          <a:avLst/>
        </a:prstGeom>
      </dgm:spPr>
      <dgm:t>
        <a:bodyPr/>
        <a:lstStyle/>
        <a:p>
          <a:endParaRPr lang="en-IN"/>
        </a:p>
      </dgm:t>
    </dgm:pt>
    <dgm:pt modelId="{045C0192-AB3A-46DF-B5E2-196B44A9CDBE}" type="pres">
      <dgm:prSet presAssocID="{F9267D58-9ADD-4529-8E9C-2F1865F9ACC4}" presName="BalanceSpacing" presStyleCnt="0"/>
      <dgm:spPr/>
      <dgm:t>
        <a:bodyPr/>
        <a:lstStyle/>
        <a:p>
          <a:endParaRPr lang="en-IN"/>
        </a:p>
      </dgm:t>
    </dgm:pt>
    <dgm:pt modelId="{42909ECA-FA65-44AF-925F-A8A269AA700A}" type="pres">
      <dgm:prSet presAssocID="{F9267D58-9ADD-4529-8E9C-2F1865F9ACC4}" presName="BalanceSpacing1" presStyleCnt="0"/>
      <dgm:spPr/>
      <dgm:t>
        <a:bodyPr/>
        <a:lstStyle/>
        <a:p>
          <a:endParaRPr lang="en-IN"/>
        </a:p>
      </dgm:t>
    </dgm:pt>
    <dgm:pt modelId="{AC534133-5E50-42B7-9877-C8A11C1CFDB7}" type="pres">
      <dgm:prSet presAssocID="{E3F1030A-A9B1-4E18-AD9C-70404A98053F}" presName="Accent1Text" presStyleLbl="node1" presStyleIdx="3" presStyleCnt="6"/>
      <dgm:spPr>
        <a:prstGeom prst="hexagon">
          <a:avLst>
            <a:gd name="adj" fmla="val 25000"/>
            <a:gd name="vf" fmla="val 115470"/>
          </a:avLst>
        </a:prstGeom>
      </dgm:spPr>
      <dgm:t>
        <a:bodyPr/>
        <a:lstStyle/>
        <a:p>
          <a:endParaRPr lang="en-IN"/>
        </a:p>
      </dgm:t>
    </dgm:pt>
    <dgm:pt modelId="{1F52305E-E928-4E5E-838B-28D48F636929}" type="pres">
      <dgm:prSet presAssocID="{E3F1030A-A9B1-4E18-AD9C-70404A98053F}" presName="spaceBetweenRectangles" presStyleCnt="0"/>
      <dgm:spPr/>
      <dgm:t>
        <a:bodyPr/>
        <a:lstStyle/>
        <a:p>
          <a:endParaRPr lang="en-IN"/>
        </a:p>
      </dgm:t>
    </dgm:pt>
    <dgm:pt modelId="{37305B4E-4107-4C44-B5F8-6E438376DA9A}" type="pres">
      <dgm:prSet presAssocID="{2AC87466-03D5-4D5F-900B-4DE2A695E857}" presName="composite" presStyleCnt="0"/>
      <dgm:spPr/>
      <dgm:t>
        <a:bodyPr/>
        <a:lstStyle/>
        <a:p>
          <a:endParaRPr lang="en-IN"/>
        </a:p>
      </dgm:t>
    </dgm:pt>
    <dgm:pt modelId="{E219A515-E7B4-4EBF-9FAA-B2B5F1FDD9D4}" type="pres">
      <dgm:prSet presAssocID="{2AC87466-03D5-4D5F-900B-4DE2A695E857}" presName="Parent1" presStyleLbl="node1" presStyleIdx="4" presStyleCnt="6">
        <dgm:presLayoutVars>
          <dgm:chMax val="1"/>
          <dgm:chPref val="1"/>
          <dgm:bulletEnabled val="1"/>
        </dgm:presLayoutVars>
      </dgm:prSet>
      <dgm:spPr>
        <a:prstGeom prst="hexagon">
          <a:avLst>
            <a:gd name="adj" fmla="val 25000"/>
            <a:gd name="vf" fmla="val 115470"/>
          </a:avLst>
        </a:prstGeom>
      </dgm:spPr>
      <dgm:t>
        <a:bodyPr/>
        <a:lstStyle/>
        <a:p>
          <a:endParaRPr lang="en-IN"/>
        </a:p>
      </dgm:t>
    </dgm:pt>
    <dgm:pt modelId="{5FA7D25B-9BFA-4D4D-ADF5-2FE0E7D6157D}" type="pres">
      <dgm:prSet presAssocID="{2AC87466-03D5-4D5F-900B-4DE2A695E857}" presName="Childtext1" presStyleLbl="revTx" presStyleIdx="2" presStyleCnt="3">
        <dgm:presLayoutVars>
          <dgm:chMax val="0"/>
          <dgm:chPref val="0"/>
          <dgm:bulletEnabled val="1"/>
        </dgm:presLayoutVars>
      </dgm:prSet>
      <dgm:spPr>
        <a:xfrm>
          <a:off x="4505160" y="3838168"/>
          <a:ext cx="2022625" cy="1087432"/>
        </a:xfrm>
        <a:prstGeom prst="rect">
          <a:avLst/>
        </a:prstGeom>
      </dgm:spPr>
      <dgm:t>
        <a:bodyPr/>
        <a:lstStyle/>
        <a:p>
          <a:endParaRPr lang="en-IN"/>
        </a:p>
      </dgm:t>
    </dgm:pt>
    <dgm:pt modelId="{82F7430B-FD24-4FC3-9B49-AEA1D23728A6}" type="pres">
      <dgm:prSet presAssocID="{2AC87466-03D5-4D5F-900B-4DE2A695E857}" presName="BalanceSpacing" presStyleCnt="0"/>
      <dgm:spPr/>
      <dgm:t>
        <a:bodyPr/>
        <a:lstStyle/>
        <a:p>
          <a:endParaRPr lang="en-IN"/>
        </a:p>
      </dgm:t>
    </dgm:pt>
    <dgm:pt modelId="{1928FE35-1B57-47D8-91C0-9F4498E49128}" type="pres">
      <dgm:prSet presAssocID="{2AC87466-03D5-4D5F-900B-4DE2A695E857}" presName="BalanceSpacing1" presStyleCnt="0"/>
      <dgm:spPr/>
      <dgm:t>
        <a:bodyPr/>
        <a:lstStyle/>
        <a:p>
          <a:endParaRPr lang="en-IN"/>
        </a:p>
      </dgm:t>
    </dgm:pt>
    <dgm:pt modelId="{24AF1366-3A37-416D-880B-A005643E73FF}" type="pres">
      <dgm:prSet presAssocID="{45629047-594D-4683-8BF2-86E16F07FE93}" presName="Accent1Text" presStyleLbl="node1" presStyleIdx="5" presStyleCnt="6"/>
      <dgm:spPr>
        <a:prstGeom prst="hexagon">
          <a:avLst>
            <a:gd name="adj" fmla="val 25000"/>
            <a:gd name="vf" fmla="val 115470"/>
          </a:avLst>
        </a:prstGeom>
      </dgm:spPr>
      <dgm:t>
        <a:bodyPr/>
        <a:lstStyle/>
        <a:p>
          <a:endParaRPr lang="en-IN"/>
        </a:p>
      </dgm:t>
    </dgm:pt>
  </dgm:ptLst>
  <dgm:cxnLst>
    <dgm:cxn modelId="{FAF28853-2730-44E2-A76B-295BE6E12FF0}" srcId="{7602B69E-307D-4952-A658-A017A70E92C1}" destId="{F9267D58-9ADD-4529-8E9C-2F1865F9ACC4}" srcOrd="1" destOrd="0" parTransId="{77D95AC1-82E4-4AA8-B626-A438B52F1DF2}" sibTransId="{E3F1030A-A9B1-4E18-AD9C-70404A98053F}"/>
    <dgm:cxn modelId="{C111D27F-176E-41EB-8541-DA3D198DE28B}" srcId="{F9267D58-9ADD-4529-8E9C-2F1865F9ACC4}" destId="{1E942057-FEDE-4225-A171-B4A27D82906B}" srcOrd="0" destOrd="0" parTransId="{6E74E65F-A0E3-4DBF-8295-FE23602890EF}" sibTransId="{642B537E-561C-4809-BB86-50269E8F66F7}"/>
    <dgm:cxn modelId="{1351F8EF-AA47-487D-8217-472D5D590D82}" type="presOf" srcId="{45629047-594D-4683-8BF2-86E16F07FE93}" destId="{24AF1366-3A37-416D-880B-A005643E73FF}" srcOrd="0" destOrd="0" presId="urn:microsoft.com/office/officeart/2008/layout/AlternatingHexagons"/>
    <dgm:cxn modelId="{1DE65D44-F902-4258-8E08-73B8FC0F2247}" type="presOf" srcId="{E3F1030A-A9B1-4E18-AD9C-70404A98053F}" destId="{AC534133-5E50-42B7-9877-C8A11C1CFDB7}" srcOrd="0" destOrd="0" presId="urn:microsoft.com/office/officeart/2008/layout/AlternatingHexagons"/>
    <dgm:cxn modelId="{97870490-E5A9-4291-BD76-CE147B18EC96}" type="presOf" srcId="{0FE62D06-E17C-4080-880D-6186986050C9}" destId="{78680D1C-0A95-47BC-8FE6-78C6701EE282}" srcOrd="0" destOrd="0" presId="urn:microsoft.com/office/officeart/2008/layout/AlternatingHexagons"/>
    <dgm:cxn modelId="{437C9199-6E49-49AD-B903-E8E66EB43FE6}" type="presOf" srcId="{2AC87466-03D5-4D5F-900B-4DE2A695E857}" destId="{E219A515-E7B4-4EBF-9FAA-B2B5F1FDD9D4}" srcOrd="0" destOrd="0" presId="urn:microsoft.com/office/officeart/2008/layout/AlternatingHexagons"/>
    <dgm:cxn modelId="{29778620-F88A-4330-937B-B8B3F0193363}" srcId="{7602B69E-307D-4952-A658-A017A70E92C1}" destId="{2AC87466-03D5-4D5F-900B-4DE2A695E857}" srcOrd="2" destOrd="0" parTransId="{367B962B-9BDA-4D8B-B62D-1799D5DD5BAC}" sibTransId="{45629047-594D-4683-8BF2-86E16F07FE93}"/>
    <dgm:cxn modelId="{86610A3A-5A3D-4467-B44E-CD7EB896059E}" type="presOf" srcId="{70A37061-5933-4ACC-A27E-1733F4478E18}" destId="{18B870E1-8D46-46B3-94B4-9E462A28E283}" srcOrd="0" destOrd="0" presId="urn:microsoft.com/office/officeart/2008/layout/AlternatingHexagons"/>
    <dgm:cxn modelId="{915DC34A-4C53-4BA3-BDDD-5F93B05B4CAB}" type="presOf" srcId="{7602B69E-307D-4952-A658-A017A70E92C1}" destId="{4308BE0E-8BCA-4728-B230-D11BFEE3985A}" srcOrd="0" destOrd="0" presId="urn:microsoft.com/office/officeart/2008/layout/AlternatingHexagons"/>
    <dgm:cxn modelId="{D750FDA6-8EAF-42DA-8766-B01840FABD77}" type="presOf" srcId="{1E942057-FEDE-4225-A171-B4A27D82906B}" destId="{8E3BD3A3-E839-4726-88FE-D5C77BD036B2}" srcOrd="0" destOrd="0" presId="urn:microsoft.com/office/officeart/2008/layout/AlternatingHexagons"/>
    <dgm:cxn modelId="{55FF4A72-DE8A-4795-A158-3A581141D284}" type="presOf" srcId="{F9267D58-9ADD-4529-8E9C-2F1865F9ACC4}" destId="{2C1CE66E-BA6B-486F-90DD-60C64D723BF3}" srcOrd="0" destOrd="0" presId="urn:microsoft.com/office/officeart/2008/layout/AlternatingHexagons"/>
    <dgm:cxn modelId="{C37AD605-A39D-46F0-BED5-AC4AD7C1421E}" srcId="{7602B69E-307D-4952-A658-A017A70E92C1}" destId="{70A37061-5933-4ACC-A27E-1733F4478E18}" srcOrd="0" destOrd="0" parTransId="{A30D3952-FC54-4BA3-813E-0A95746FD4F0}" sibTransId="{0FE62D06-E17C-4080-880D-6186986050C9}"/>
    <dgm:cxn modelId="{8E790032-4E2D-458F-A363-41AEDB32DCD9}" type="presParOf" srcId="{4308BE0E-8BCA-4728-B230-D11BFEE3985A}" destId="{CA92D95B-25EB-4A69-B346-46545F1C78B5}" srcOrd="0" destOrd="0" presId="urn:microsoft.com/office/officeart/2008/layout/AlternatingHexagons"/>
    <dgm:cxn modelId="{A72DAAC9-D9B2-43FF-818F-319E93A4FBF6}" type="presParOf" srcId="{CA92D95B-25EB-4A69-B346-46545F1C78B5}" destId="{18B870E1-8D46-46B3-94B4-9E462A28E283}" srcOrd="0" destOrd="0" presId="urn:microsoft.com/office/officeart/2008/layout/AlternatingHexagons"/>
    <dgm:cxn modelId="{AB492E91-24B9-4DC6-BAD9-939B8F6A8656}" type="presParOf" srcId="{CA92D95B-25EB-4A69-B346-46545F1C78B5}" destId="{A7D41F3D-8A88-4D52-91E2-0019A77E927E}" srcOrd="1" destOrd="0" presId="urn:microsoft.com/office/officeart/2008/layout/AlternatingHexagons"/>
    <dgm:cxn modelId="{269545D8-7C5E-4149-B15F-6D0BECDC33C8}" type="presParOf" srcId="{CA92D95B-25EB-4A69-B346-46545F1C78B5}" destId="{3698D04B-A31C-42E2-89BD-431C8A27B22C}" srcOrd="2" destOrd="0" presId="urn:microsoft.com/office/officeart/2008/layout/AlternatingHexagons"/>
    <dgm:cxn modelId="{F61B9D30-D122-4EDC-AB05-12E8BF03D2C1}" type="presParOf" srcId="{CA92D95B-25EB-4A69-B346-46545F1C78B5}" destId="{3D5596D6-6CDC-4F10-89B8-C5D9AA97D674}" srcOrd="3" destOrd="0" presId="urn:microsoft.com/office/officeart/2008/layout/AlternatingHexagons"/>
    <dgm:cxn modelId="{F0076968-4B2F-4D25-8049-2D706C26C99F}" type="presParOf" srcId="{CA92D95B-25EB-4A69-B346-46545F1C78B5}" destId="{78680D1C-0A95-47BC-8FE6-78C6701EE282}" srcOrd="4" destOrd="0" presId="urn:microsoft.com/office/officeart/2008/layout/AlternatingHexagons"/>
    <dgm:cxn modelId="{B2E5783A-EE02-4A10-8F7E-9BB982CEC400}" type="presParOf" srcId="{4308BE0E-8BCA-4728-B230-D11BFEE3985A}" destId="{6C2E9764-D060-46C1-A0D3-087CD85C883C}" srcOrd="1" destOrd="0" presId="urn:microsoft.com/office/officeart/2008/layout/AlternatingHexagons"/>
    <dgm:cxn modelId="{8409A441-01DF-446F-8FFC-D1E44FC5E731}" type="presParOf" srcId="{4308BE0E-8BCA-4728-B230-D11BFEE3985A}" destId="{3A1FDCE4-DFBA-44B4-83E0-3E74DA123926}" srcOrd="2" destOrd="0" presId="urn:microsoft.com/office/officeart/2008/layout/AlternatingHexagons"/>
    <dgm:cxn modelId="{CB6FC44F-E15C-466F-99B2-6C78F18C53E8}" type="presParOf" srcId="{3A1FDCE4-DFBA-44B4-83E0-3E74DA123926}" destId="{2C1CE66E-BA6B-486F-90DD-60C64D723BF3}" srcOrd="0" destOrd="0" presId="urn:microsoft.com/office/officeart/2008/layout/AlternatingHexagons"/>
    <dgm:cxn modelId="{A6B17953-009D-4A5B-B63D-F989EC424D0A}" type="presParOf" srcId="{3A1FDCE4-DFBA-44B4-83E0-3E74DA123926}" destId="{8E3BD3A3-E839-4726-88FE-D5C77BD036B2}" srcOrd="1" destOrd="0" presId="urn:microsoft.com/office/officeart/2008/layout/AlternatingHexagons"/>
    <dgm:cxn modelId="{C08EA5E7-82A9-41B2-90C8-7E1BBB4AFF19}" type="presParOf" srcId="{3A1FDCE4-DFBA-44B4-83E0-3E74DA123926}" destId="{045C0192-AB3A-46DF-B5E2-196B44A9CDBE}" srcOrd="2" destOrd="0" presId="urn:microsoft.com/office/officeart/2008/layout/AlternatingHexagons"/>
    <dgm:cxn modelId="{6662898B-9074-42D6-B3BB-D1CD03E6D94E}" type="presParOf" srcId="{3A1FDCE4-DFBA-44B4-83E0-3E74DA123926}" destId="{42909ECA-FA65-44AF-925F-A8A269AA700A}" srcOrd="3" destOrd="0" presId="urn:microsoft.com/office/officeart/2008/layout/AlternatingHexagons"/>
    <dgm:cxn modelId="{E9DCF083-7258-4B82-8E0A-48427A52899D}" type="presParOf" srcId="{3A1FDCE4-DFBA-44B4-83E0-3E74DA123926}" destId="{AC534133-5E50-42B7-9877-C8A11C1CFDB7}" srcOrd="4" destOrd="0" presId="urn:microsoft.com/office/officeart/2008/layout/AlternatingHexagons"/>
    <dgm:cxn modelId="{D7F93AEC-0634-481D-B8A1-1877AB2A4627}" type="presParOf" srcId="{4308BE0E-8BCA-4728-B230-D11BFEE3985A}" destId="{1F52305E-E928-4E5E-838B-28D48F636929}" srcOrd="3" destOrd="0" presId="urn:microsoft.com/office/officeart/2008/layout/AlternatingHexagons"/>
    <dgm:cxn modelId="{E075393A-B913-4FE8-B177-F68486208FE1}" type="presParOf" srcId="{4308BE0E-8BCA-4728-B230-D11BFEE3985A}" destId="{37305B4E-4107-4C44-B5F8-6E438376DA9A}" srcOrd="4" destOrd="0" presId="urn:microsoft.com/office/officeart/2008/layout/AlternatingHexagons"/>
    <dgm:cxn modelId="{8CC61BF5-C1D3-4638-BF0E-030D0B6FD20A}" type="presParOf" srcId="{37305B4E-4107-4C44-B5F8-6E438376DA9A}" destId="{E219A515-E7B4-4EBF-9FAA-B2B5F1FDD9D4}" srcOrd="0" destOrd="0" presId="urn:microsoft.com/office/officeart/2008/layout/AlternatingHexagons"/>
    <dgm:cxn modelId="{109AA039-DC3D-41F6-A0F7-529D57B12FB3}" type="presParOf" srcId="{37305B4E-4107-4C44-B5F8-6E438376DA9A}" destId="{5FA7D25B-9BFA-4D4D-ADF5-2FE0E7D6157D}" srcOrd="1" destOrd="0" presId="urn:microsoft.com/office/officeart/2008/layout/AlternatingHexagons"/>
    <dgm:cxn modelId="{8C544181-88CE-4C75-9545-5B33143E555A}" type="presParOf" srcId="{37305B4E-4107-4C44-B5F8-6E438376DA9A}" destId="{82F7430B-FD24-4FC3-9B49-AEA1D23728A6}" srcOrd="2" destOrd="0" presId="urn:microsoft.com/office/officeart/2008/layout/AlternatingHexagons"/>
    <dgm:cxn modelId="{B730BFA6-BBA4-4CC7-BC7B-1F967D58342B}" type="presParOf" srcId="{37305B4E-4107-4C44-B5F8-6E438376DA9A}" destId="{1928FE35-1B57-47D8-91C0-9F4498E49128}" srcOrd="3" destOrd="0" presId="urn:microsoft.com/office/officeart/2008/layout/AlternatingHexagons"/>
    <dgm:cxn modelId="{5F735042-28D1-47F0-870A-B36A262A0CED}" type="presParOf" srcId="{37305B4E-4107-4C44-B5F8-6E438376DA9A}" destId="{24AF1366-3A37-416D-880B-A005643E73FF}" srcOrd="4" destOrd="0" presId="urn:microsoft.com/office/officeart/2008/layout/AlternatingHexagon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8F463-0F58-41AB-A27E-A00332A56C7B}">
      <dsp:nvSpPr>
        <dsp:cNvPr id="0" name=""/>
        <dsp:cNvSpPr/>
      </dsp:nvSpPr>
      <dsp:spPr>
        <a:xfrm>
          <a:off x="3644171" y="5799"/>
          <a:ext cx="3303456" cy="2367431"/>
        </a:xfrm>
        <a:prstGeom prst="downArrow">
          <a:avLst>
            <a:gd name="adj1" fmla="val 50000"/>
            <a:gd name="adj2" fmla="val 35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0" i="1" kern="1200" dirty="0" smtClean="0">
              <a:solidFill>
                <a:srgbClr val="002060"/>
              </a:solidFill>
              <a:latin typeface="Showcard Gothic" panose="04020904020102020604" pitchFamily="82" charset="0"/>
              <a:ea typeface="+mn-ea"/>
              <a:cs typeface="+mn-cs"/>
            </a:rPr>
            <a:t>Inspection </a:t>
          </a:r>
          <a:endParaRPr lang="en-IN" sz="1400" b="0" kern="1200" dirty="0">
            <a:solidFill>
              <a:srgbClr val="002060"/>
            </a:solidFill>
            <a:latin typeface="Showcard Gothic" panose="04020904020102020604" pitchFamily="82" charset="0"/>
            <a:ea typeface="+mn-ea"/>
            <a:cs typeface="+mn-cs"/>
          </a:endParaRPr>
        </a:p>
      </dsp:txBody>
      <dsp:txXfrm>
        <a:off x="4470035" y="5799"/>
        <a:ext cx="1651728" cy="1953131"/>
      </dsp:txXfrm>
    </dsp:sp>
    <dsp:sp modelId="{1927E0D2-70E1-44DC-BF5F-1F947B1400E0}">
      <dsp:nvSpPr>
        <dsp:cNvPr id="0" name=""/>
        <dsp:cNvSpPr/>
      </dsp:nvSpPr>
      <dsp:spPr>
        <a:xfrm rot="4320000">
          <a:off x="5638358" y="1454661"/>
          <a:ext cx="3303456" cy="2367431"/>
        </a:xfrm>
        <a:prstGeom prst="downArrow">
          <a:avLst>
            <a:gd name="adj1" fmla="val 50000"/>
            <a:gd name="adj2" fmla="val 35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0" i="1" kern="1200" dirty="0" smtClean="0">
              <a:solidFill>
                <a:srgbClr val="002060"/>
              </a:solidFill>
              <a:latin typeface="Showcard Gothic" panose="04020904020102020604" pitchFamily="82" charset="0"/>
              <a:ea typeface="+mn-ea"/>
              <a:cs typeface="+mn-cs"/>
            </a:rPr>
            <a:t>Observation </a:t>
          </a:r>
          <a:endParaRPr lang="en-IN" sz="1400" b="0" kern="1200" dirty="0">
            <a:solidFill>
              <a:srgbClr val="002060"/>
            </a:solidFill>
            <a:latin typeface="Showcard Gothic" panose="04020904020102020604" pitchFamily="82" charset="0"/>
            <a:ea typeface="+mn-ea"/>
            <a:cs typeface="+mn-cs"/>
          </a:endParaRPr>
        </a:p>
      </dsp:txBody>
      <dsp:txXfrm rot="-5400000">
        <a:off x="6510532" y="1748499"/>
        <a:ext cx="1953131" cy="1651728"/>
      </dsp:txXfrm>
    </dsp:sp>
    <dsp:sp modelId="{558889AF-912E-40F8-9F55-E8B2506A0698}">
      <dsp:nvSpPr>
        <dsp:cNvPr id="0" name=""/>
        <dsp:cNvSpPr/>
      </dsp:nvSpPr>
      <dsp:spPr>
        <a:xfrm rot="8640000">
          <a:off x="4876647" y="3798968"/>
          <a:ext cx="3303456" cy="2367431"/>
        </a:xfrm>
        <a:prstGeom prst="downArrow">
          <a:avLst>
            <a:gd name="adj1" fmla="val 50000"/>
            <a:gd name="adj2" fmla="val 35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0" i="1" kern="1200" dirty="0" smtClean="0">
              <a:solidFill>
                <a:srgbClr val="002060"/>
              </a:solidFill>
              <a:latin typeface="Showcard Gothic" panose="04020904020102020604" pitchFamily="82" charset="0"/>
              <a:ea typeface="+mn-ea"/>
              <a:cs typeface="+mn-cs"/>
            </a:rPr>
            <a:t>Inquiry and confirmation	</a:t>
          </a:r>
          <a:endParaRPr lang="en-IN" sz="1400" b="0" kern="1200" dirty="0">
            <a:solidFill>
              <a:srgbClr val="002060"/>
            </a:solidFill>
            <a:latin typeface="Showcard Gothic" panose="04020904020102020604" pitchFamily="82" charset="0"/>
            <a:ea typeface="+mn-ea"/>
            <a:cs typeface="+mn-cs"/>
          </a:endParaRPr>
        </a:p>
      </dsp:txBody>
      <dsp:txXfrm rot="10800000">
        <a:off x="5824271" y="4173706"/>
        <a:ext cx="1651728" cy="1953131"/>
      </dsp:txXfrm>
    </dsp:sp>
    <dsp:sp modelId="{2FFB2B5F-E89E-44AC-94CF-B14A4FE57F82}">
      <dsp:nvSpPr>
        <dsp:cNvPr id="0" name=""/>
        <dsp:cNvSpPr/>
      </dsp:nvSpPr>
      <dsp:spPr>
        <a:xfrm rot="12960000">
          <a:off x="2411696" y="3798968"/>
          <a:ext cx="3303456" cy="2367431"/>
        </a:xfrm>
        <a:prstGeom prst="downArrow">
          <a:avLst>
            <a:gd name="adj1" fmla="val 50000"/>
            <a:gd name="adj2" fmla="val 35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0" i="1" kern="1200" smtClean="0">
              <a:solidFill>
                <a:srgbClr val="002060"/>
              </a:solidFill>
              <a:latin typeface="Showcard Gothic" panose="04020904020102020604" pitchFamily="82" charset="0"/>
              <a:ea typeface="+mn-ea"/>
              <a:cs typeface="+mn-cs"/>
            </a:rPr>
            <a:t> Computation</a:t>
          </a:r>
          <a:endParaRPr lang="en-IN" sz="1400" b="0" kern="1200">
            <a:solidFill>
              <a:srgbClr val="002060"/>
            </a:solidFill>
            <a:latin typeface="Showcard Gothic" panose="04020904020102020604" pitchFamily="82" charset="0"/>
            <a:ea typeface="+mn-ea"/>
            <a:cs typeface="+mn-cs"/>
          </a:endParaRPr>
        </a:p>
      </dsp:txBody>
      <dsp:txXfrm rot="10800000">
        <a:off x="3115800" y="4173706"/>
        <a:ext cx="1651728" cy="1953131"/>
      </dsp:txXfrm>
    </dsp:sp>
    <dsp:sp modelId="{6D7C35B4-6030-46E6-8F83-D82821D107F2}">
      <dsp:nvSpPr>
        <dsp:cNvPr id="0" name=""/>
        <dsp:cNvSpPr/>
      </dsp:nvSpPr>
      <dsp:spPr>
        <a:xfrm rot="17280000">
          <a:off x="1649984" y="1454661"/>
          <a:ext cx="3303456" cy="2367431"/>
        </a:xfrm>
        <a:prstGeom prst="downArrow">
          <a:avLst>
            <a:gd name="adj1" fmla="val 50000"/>
            <a:gd name="adj2" fmla="val 35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0" i="1" kern="1200" dirty="0" smtClean="0">
              <a:solidFill>
                <a:srgbClr val="002060"/>
              </a:solidFill>
              <a:latin typeface="Showcard Gothic" panose="04020904020102020604" pitchFamily="82" charset="0"/>
              <a:ea typeface="+mn-ea"/>
              <a:cs typeface="+mn-cs"/>
            </a:rPr>
            <a:t>Analytical review</a:t>
          </a:r>
          <a:endParaRPr lang="en-IN" sz="1400" b="0" kern="1200" dirty="0">
            <a:solidFill>
              <a:srgbClr val="002060"/>
            </a:solidFill>
            <a:latin typeface="Showcard Gothic" panose="04020904020102020604" pitchFamily="82" charset="0"/>
            <a:ea typeface="+mn-ea"/>
            <a:cs typeface="+mn-cs"/>
          </a:endParaRPr>
        </a:p>
      </dsp:txBody>
      <dsp:txXfrm rot="5400000">
        <a:off x="2128136" y="1748499"/>
        <a:ext cx="1953131" cy="16517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3E906-53EE-405A-8483-60F4E4C301BD}">
      <dsp:nvSpPr>
        <dsp:cNvPr id="0" name=""/>
        <dsp:cNvSpPr/>
      </dsp:nvSpPr>
      <dsp:spPr>
        <a:xfrm>
          <a:off x="3214" y="423984"/>
          <a:ext cx="2550318" cy="1254083"/>
        </a:xfrm>
        <a:prstGeom prst="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IN" sz="2400" b="1" i="0" kern="1200" dirty="0" smtClean="0">
              <a:solidFill>
                <a:schemeClr val="bg2">
                  <a:lumMod val="50000"/>
                </a:schemeClr>
              </a:solidFill>
              <a:latin typeface="Agency FB" panose="020B0503020202020204" pitchFamily="34" charset="0"/>
              <a:ea typeface="+mn-ea"/>
              <a:cs typeface="+mn-cs"/>
            </a:rPr>
            <a:t>Contents of an Audit Note Book</a:t>
          </a:r>
          <a:endParaRPr lang="en-IN" sz="2400" b="1" i="0" kern="1200" dirty="0">
            <a:solidFill>
              <a:schemeClr val="bg2">
                <a:lumMod val="50000"/>
              </a:schemeClr>
            </a:solidFill>
            <a:latin typeface="Agency FB" panose="020B0503020202020204" pitchFamily="34" charset="0"/>
            <a:ea typeface="+mn-ea"/>
            <a:cs typeface="+mn-cs"/>
          </a:endParaRPr>
        </a:p>
      </dsp:txBody>
      <dsp:txXfrm>
        <a:off x="3214" y="423984"/>
        <a:ext cx="2550318" cy="1254083"/>
      </dsp:txXfrm>
    </dsp:sp>
    <dsp:sp modelId="{84B030A0-C774-4993-82A5-121D2B3CFA07}">
      <dsp:nvSpPr>
        <dsp:cNvPr id="0" name=""/>
        <dsp:cNvSpPr/>
      </dsp:nvSpPr>
      <dsp:spPr>
        <a:xfrm>
          <a:off x="2808565" y="423984"/>
          <a:ext cx="2550318" cy="1254083"/>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1. A list of books of account maintained by the client</a:t>
          </a:r>
          <a:endParaRPr lang="en-IN" sz="2000" b="1" i="0" kern="1200" dirty="0">
            <a:solidFill>
              <a:schemeClr val="bg2">
                <a:lumMod val="50000"/>
              </a:schemeClr>
            </a:solidFill>
            <a:latin typeface="Agency FB" panose="020B0503020202020204" pitchFamily="34" charset="0"/>
            <a:ea typeface="+mn-ea"/>
            <a:cs typeface="+mn-cs"/>
          </a:endParaRPr>
        </a:p>
      </dsp:txBody>
      <dsp:txXfrm>
        <a:off x="2808565" y="423984"/>
        <a:ext cx="2550318" cy="1254083"/>
      </dsp:txXfrm>
    </dsp:sp>
    <dsp:sp modelId="{751213D8-6211-41DF-B4F1-8D14C9A7B78C}">
      <dsp:nvSpPr>
        <dsp:cNvPr id="0" name=""/>
        <dsp:cNvSpPr/>
      </dsp:nvSpPr>
      <dsp:spPr>
        <a:xfrm>
          <a:off x="5613915" y="423984"/>
          <a:ext cx="2550318" cy="1254083"/>
        </a:xfrm>
        <a:prstGeom prst="rect">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2. The names of the principal officers, their powers, duties and responsibilities</a:t>
          </a:r>
          <a:endParaRPr lang="en-IN" sz="2000" b="1" i="0" kern="1200" dirty="0">
            <a:solidFill>
              <a:schemeClr val="bg2">
                <a:lumMod val="50000"/>
              </a:schemeClr>
            </a:solidFill>
            <a:latin typeface="Agency FB" panose="020B0503020202020204" pitchFamily="34" charset="0"/>
            <a:ea typeface="+mn-ea"/>
            <a:cs typeface="+mn-cs"/>
          </a:endParaRPr>
        </a:p>
      </dsp:txBody>
      <dsp:txXfrm>
        <a:off x="5613915" y="423984"/>
        <a:ext cx="2550318" cy="1254083"/>
      </dsp:txXfrm>
    </dsp:sp>
    <dsp:sp modelId="{F2EAA435-905D-4841-9DF0-FB5FCF3998AC}">
      <dsp:nvSpPr>
        <dsp:cNvPr id="0" name=""/>
        <dsp:cNvSpPr/>
      </dsp:nvSpPr>
      <dsp:spPr>
        <a:xfrm>
          <a:off x="8419266" y="423984"/>
          <a:ext cx="2550318" cy="1254083"/>
        </a:xfrm>
        <a:prstGeom prst="rect">
          <a:avLst/>
        </a:prstGeom>
        <a:solidFill>
          <a:schemeClr val="accent5">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3. The technical terms used in the business</a:t>
          </a:r>
          <a:endParaRPr lang="en-IN" sz="2000" b="1" i="0" kern="1200" dirty="0">
            <a:solidFill>
              <a:schemeClr val="bg2">
                <a:lumMod val="50000"/>
              </a:schemeClr>
            </a:solidFill>
            <a:latin typeface="Agency FB" panose="020B0503020202020204" pitchFamily="34" charset="0"/>
            <a:ea typeface="+mn-ea"/>
            <a:cs typeface="+mn-cs"/>
          </a:endParaRPr>
        </a:p>
      </dsp:txBody>
      <dsp:txXfrm>
        <a:off x="8419266" y="423984"/>
        <a:ext cx="2550318" cy="1254083"/>
      </dsp:txXfrm>
    </dsp:sp>
    <dsp:sp modelId="{DC178574-C33F-4AA3-98B2-43BB89A88B27}">
      <dsp:nvSpPr>
        <dsp:cNvPr id="0" name=""/>
        <dsp:cNvSpPr/>
      </dsp:nvSpPr>
      <dsp:spPr>
        <a:xfrm>
          <a:off x="3214" y="1933100"/>
          <a:ext cx="2550318" cy="1254083"/>
        </a:xfrm>
        <a:prstGeom prst="rect">
          <a:avLst/>
        </a:prstGeom>
        <a:solidFill>
          <a:schemeClr val="accent6">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4. The points which require further explanation and clarification</a:t>
          </a:r>
          <a:endParaRPr lang="en-IN" sz="2000" b="1" i="0" kern="1200" dirty="0">
            <a:solidFill>
              <a:schemeClr val="bg2">
                <a:lumMod val="50000"/>
              </a:schemeClr>
            </a:solidFill>
            <a:latin typeface="Agency FB" panose="020B0503020202020204" pitchFamily="34" charset="0"/>
            <a:ea typeface="+mn-ea"/>
            <a:cs typeface="+mn-cs"/>
          </a:endParaRPr>
        </a:p>
      </dsp:txBody>
      <dsp:txXfrm>
        <a:off x="3214" y="1933100"/>
        <a:ext cx="2550318" cy="1254083"/>
      </dsp:txXfrm>
    </dsp:sp>
    <dsp:sp modelId="{ECBF02C0-ECFE-45DA-89B0-F096A1D973C5}">
      <dsp:nvSpPr>
        <dsp:cNvPr id="0" name=""/>
        <dsp:cNvSpPr/>
      </dsp:nvSpPr>
      <dsp:spPr>
        <a:xfrm>
          <a:off x="2808565" y="1933100"/>
          <a:ext cx="2550318" cy="1254083"/>
        </a:xfrm>
        <a:prstGeom prst="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5. The particulars of the missing vouchers, the duplicates of which have to be obtained</a:t>
          </a:r>
          <a:endParaRPr lang="en-IN" sz="2000" b="1" i="0" kern="1200" dirty="0">
            <a:solidFill>
              <a:schemeClr val="bg2">
                <a:lumMod val="50000"/>
              </a:schemeClr>
            </a:solidFill>
            <a:latin typeface="Agency FB" panose="020B0503020202020204" pitchFamily="34" charset="0"/>
            <a:ea typeface="+mn-ea"/>
            <a:cs typeface="+mn-cs"/>
          </a:endParaRPr>
        </a:p>
      </dsp:txBody>
      <dsp:txXfrm>
        <a:off x="2808565" y="1933100"/>
        <a:ext cx="2550318" cy="1254083"/>
      </dsp:txXfrm>
    </dsp:sp>
    <dsp:sp modelId="{54B77A0F-A5CA-43C9-BDC7-B8B010207837}">
      <dsp:nvSpPr>
        <dsp:cNvPr id="0" name=""/>
        <dsp:cNvSpPr/>
      </dsp:nvSpPr>
      <dsp:spPr>
        <a:xfrm>
          <a:off x="5613915" y="1933100"/>
          <a:ext cx="2550318" cy="1254083"/>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6. The mistakes and errors discovered</a:t>
          </a:r>
          <a:endParaRPr lang="en-IN" sz="2000" b="1" i="0" kern="1200" dirty="0">
            <a:solidFill>
              <a:schemeClr val="bg2">
                <a:lumMod val="50000"/>
              </a:schemeClr>
            </a:solidFill>
            <a:latin typeface="Agency FB" panose="020B0503020202020204" pitchFamily="34" charset="0"/>
            <a:ea typeface="+mn-ea"/>
            <a:cs typeface="+mn-cs"/>
          </a:endParaRPr>
        </a:p>
      </dsp:txBody>
      <dsp:txXfrm>
        <a:off x="5613915" y="1933100"/>
        <a:ext cx="2550318" cy="1254083"/>
      </dsp:txXfrm>
    </dsp:sp>
    <dsp:sp modelId="{67B05273-25A2-4FDD-AFED-02DE3815BB7E}">
      <dsp:nvSpPr>
        <dsp:cNvPr id="0" name=""/>
        <dsp:cNvSpPr/>
      </dsp:nvSpPr>
      <dsp:spPr>
        <a:xfrm>
          <a:off x="8419266" y="1933100"/>
          <a:ext cx="2550318" cy="1254083"/>
        </a:xfrm>
        <a:prstGeom prst="rect">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7. Totals or balances of certain books of account, Bank Reconciliation statement</a:t>
          </a:r>
          <a:endParaRPr lang="en-IN" sz="2000" b="1" i="0" kern="1200" dirty="0">
            <a:solidFill>
              <a:schemeClr val="bg2">
                <a:lumMod val="50000"/>
              </a:schemeClr>
            </a:solidFill>
            <a:latin typeface="Agency FB" panose="020B0503020202020204" pitchFamily="34" charset="0"/>
            <a:ea typeface="+mn-ea"/>
            <a:cs typeface="+mn-cs"/>
          </a:endParaRPr>
        </a:p>
      </dsp:txBody>
      <dsp:txXfrm>
        <a:off x="8419266" y="1933100"/>
        <a:ext cx="2550318" cy="1254083"/>
      </dsp:txXfrm>
    </dsp:sp>
    <dsp:sp modelId="{7A4C5CFD-1321-4C4A-9D18-07B4287773E3}">
      <dsp:nvSpPr>
        <dsp:cNvPr id="0" name=""/>
        <dsp:cNvSpPr/>
      </dsp:nvSpPr>
      <dsp:spPr>
        <a:xfrm>
          <a:off x="3214" y="3442215"/>
          <a:ext cx="2550318" cy="1254083"/>
        </a:xfrm>
        <a:prstGeom prst="rect">
          <a:avLst/>
        </a:prstGeom>
        <a:solidFill>
          <a:schemeClr val="accent5">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9. The points which have to be incorporated in the Audit Report</a:t>
          </a:r>
          <a:endParaRPr lang="en-IN" sz="2000" b="1" i="0" kern="1200" dirty="0">
            <a:solidFill>
              <a:schemeClr val="bg2">
                <a:lumMod val="50000"/>
              </a:schemeClr>
            </a:solidFill>
            <a:latin typeface="Agency FB" panose="020B0503020202020204" pitchFamily="34" charset="0"/>
            <a:ea typeface="+mn-ea"/>
            <a:cs typeface="+mn-cs"/>
          </a:endParaRPr>
        </a:p>
      </dsp:txBody>
      <dsp:txXfrm>
        <a:off x="3214" y="3442215"/>
        <a:ext cx="2550318" cy="1254083"/>
      </dsp:txXfrm>
    </dsp:sp>
    <dsp:sp modelId="{A7F20F0C-C343-4375-8B0B-B04DAD603157}">
      <dsp:nvSpPr>
        <dsp:cNvPr id="0" name=""/>
        <dsp:cNvSpPr/>
      </dsp:nvSpPr>
      <dsp:spPr>
        <a:xfrm>
          <a:off x="2808565" y="3442215"/>
          <a:ext cx="2550318" cy="1254083"/>
        </a:xfrm>
        <a:prstGeom prst="rect">
          <a:avLst/>
        </a:prstGeom>
        <a:solidFill>
          <a:schemeClr val="accent6">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10. Any matter which requires discussion with the senior or with the auditor</a:t>
          </a:r>
          <a:endParaRPr lang="en-IN" sz="2000" b="1" i="0" kern="1200" dirty="0">
            <a:solidFill>
              <a:schemeClr val="bg2">
                <a:lumMod val="50000"/>
              </a:schemeClr>
            </a:solidFill>
            <a:latin typeface="Agency FB" panose="020B0503020202020204" pitchFamily="34" charset="0"/>
            <a:ea typeface="+mn-ea"/>
            <a:cs typeface="+mn-cs"/>
          </a:endParaRPr>
        </a:p>
      </dsp:txBody>
      <dsp:txXfrm>
        <a:off x="2808565" y="3442215"/>
        <a:ext cx="2550318" cy="1254083"/>
      </dsp:txXfrm>
    </dsp:sp>
    <dsp:sp modelId="{96AEC9A5-4B3D-4CCB-8B8B-85A6BBB85F17}">
      <dsp:nvSpPr>
        <dsp:cNvPr id="0" name=""/>
        <dsp:cNvSpPr/>
      </dsp:nvSpPr>
      <dsp:spPr>
        <a:xfrm>
          <a:off x="5613915" y="3442215"/>
          <a:ext cx="2550318" cy="1254083"/>
        </a:xfrm>
        <a:prstGeom prst="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11. Accounting method followed in the business</a:t>
          </a:r>
          <a:endParaRPr lang="en-IN" sz="2000" b="1" i="0" kern="1200" dirty="0">
            <a:solidFill>
              <a:schemeClr val="bg2">
                <a:lumMod val="50000"/>
              </a:schemeClr>
            </a:solidFill>
            <a:latin typeface="Agency FB" panose="020B0503020202020204" pitchFamily="34" charset="0"/>
            <a:ea typeface="+mn-ea"/>
            <a:cs typeface="+mn-cs"/>
          </a:endParaRPr>
        </a:p>
      </dsp:txBody>
      <dsp:txXfrm>
        <a:off x="5613915" y="3442215"/>
        <a:ext cx="2550318" cy="1254083"/>
      </dsp:txXfrm>
    </dsp:sp>
    <dsp:sp modelId="{1137D4B0-33E1-452C-990A-7A554A86F117}">
      <dsp:nvSpPr>
        <dsp:cNvPr id="0" name=""/>
        <dsp:cNvSpPr/>
      </dsp:nvSpPr>
      <dsp:spPr>
        <a:xfrm>
          <a:off x="8419266" y="3442215"/>
          <a:ext cx="2550318" cy="1254083"/>
        </a:xfrm>
        <a:prstGeom prst="rect">
          <a:avLst/>
        </a:prstGeom>
        <a:solidFill>
          <a:schemeClr val="accent3">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12. Dates of commencement and completion of the audit</a:t>
          </a:r>
          <a:endParaRPr lang="en-IN" sz="2000" b="1" i="0" kern="1200" dirty="0">
            <a:solidFill>
              <a:schemeClr val="bg2">
                <a:lumMod val="50000"/>
              </a:schemeClr>
            </a:solidFill>
            <a:latin typeface="Agency FB" panose="020B0503020202020204" pitchFamily="34" charset="0"/>
            <a:ea typeface="+mn-ea"/>
            <a:cs typeface="+mn-cs"/>
          </a:endParaRPr>
        </a:p>
      </dsp:txBody>
      <dsp:txXfrm>
        <a:off x="8419266" y="3442215"/>
        <a:ext cx="2550318" cy="1254083"/>
      </dsp:txXfrm>
    </dsp:sp>
    <dsp:sp modelId="{90B3135D-C30A-419C-99D4-F425096F203E}">
      <dsp:nvSpPr>
        <dsp:cNvPr id="0" name=""/>
        <dsp:cNvSpPr/>
      </dsp:nvSpPr>
      <dsp:spPr>
        <a:xfrm>
          <a:off x="4211240" y="4951330"/>
          <a:ext cx="2550318" cy="1254083"/>
        </a:xfrm>
        <a:prstGeom prst="rect">
          <a:avLst/>
        </a:prstGeom>
        <a:solidFill>
          <a:schemeClr val="accent4">
            <a:hueOff val="0"/>
            <a:satOff val="0"/>
            <a:lumOff val="0"/>
            <a:alphaOff val="0"/>
          </a:schemeClr>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i="0" kern="1200" dirty="0" smtClean="0">
              <a:solidFill>
                <a:schemeClr val="bg2">
                  <a:lumMod val="50000"/>
                </a:schemeClr>
              </a:solidFill>
              <a:latin typeface="Agency FB" panose="020B0503020202020204" pitchFamily="34" charset="0"/>
              <a:ea typeface="+mn-ea"/>
              <a:cs typeface="+mn-cs"/>
            </a:rPr>
            <a:t>13. Provisions in the Articles and Memorandum of Association affecting the accounts and audit</a:t>
          </a:r>
          <a:endParaRPr lang="en-IN" sz="2000" b="1" i="0" kern="1200" dirty="0">
            <a:solidFill>
              <a:schemeClr val="bg2">
                <a:lumMod val="50000"/>
              </a:schemeClr>
            </a:solidFill>
            <a:latin typeface="Agency FB" panose="020B0503020202020204" pitchFamily="34" charset="0"/>
            <a:ea typeface="+mn-ea"/>
            <a:cs typeface="+mn-cs"/>
          </a:endParaRPr>
        </a:p>
      </dsp:txBody>
      <dsp:txXfrm>
        <a:off x="4211240" y="4951330"/>
        <a:ext cx="2550318" cy="12540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3BEDB-FFBE-42EE-B790-FFAA8E53FB64}">
      <dsp:nvSpPr>
        <dsp:cNvPr id="0" name=""/>
        <dsp:cNvSpPr/>
      </dsp:nvSpPr>
      <dsp:spPr>
        <a:xfrm>
          <a:off x="3437" y="282476"/>
          <a:ext cx="2727424" cy="1636454"/>
        </a:xfrm>
        <a:prstGeom prst="rect">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1. Audit program duly completed, showing the nature of work, the extent of checking and the initials of the persons who have done that work	</a:t>
          </a:r>
          <a:endParaRPr lang="en-IN" sz="1400" b="1" i="1" kern="1200" dirty="0"/>
        </a:p>
      </dsp:txBody>
      <dsp:txXfrm>
        <a:off x="3437" y="282476"/>
        <a:ext cx="2727424" cy="1636454"/>
      </dsp:txXfrm>
    </dsp:sp>
    <dsp:sp modelId="{FC5F1AA7-E53E-4398-91CD-9C037895F6EA}">
      <dsp:nvSpPr>
        <dsp:cNvPr id="0" name=""/>
        <dsp:cNvSpPr/>
      </dsp:nvSpPr>
      <dsp:spPr>
        <a:xfrm>
          <a:off x="3003604" y="282476"/>
          <a:ext cx="2727424" cy="1636454"/>
        </a:xfrm>
        <a:prstGeom prst="rect">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2. Working Trial Balance;</a:t>
          </a:r>
          <a:endParaRPr lang="en-IN" sz="1400" b="1" i="1" kern="1200" dirty="0"/>
        </a:p>
      </dsp:txBody>
      <dsp:txXfrm>
        <a:off x="3003604" y="282476"/>
        <a:ext cx="2727424" cy="1636454"/>
      </dsp:txXfrm>
    </dsp:sp>
    <dsp:sp modelId="{1861B529-1994-47DE-B8AD-849EAE53B3FC}">
      <dsp:nvSpPr>
        <dsp:cNvPr id="0" name=""/>
        <dsp:cNvSpPr/>
      </dsp:nvSpPr>
      <dsp:spPr>
        <a:xfrm>
          <a:off x="6003771" y="282476"/>
          <a:ext cx="2727424" cy="1636454"/>
        </a:xfrm>
        <a:prstGeom prst="rect">
          <a:avLst/>
        </a:prstGeom>
        <a:gradFill rotWithShape="0">
          <a:gsLst>
            <a:gs pos="0">
              <a:schemeClr val="accent4">
                <a:hueOff val="0"/>
                <a:satOff val="0"/>
                <a:lumOff val="0"/>
                <a:alphaOff val="0"/>
                <a:tint val="98000"/>
                <a:lumMod val="100000"/>
              </a:schemeClr>
            </a:gs>
            <a:gs pos="100000">
              <a:schemeClr val="accent4">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3. The schedules of the debtors and creditors, fixed assets, investments, etc.</a:t>
          </a:r>
          <a:endParaRPr lang="en-IN" sz="1400" b="1" i="1" kern="1200" dirty="0"/>
        </a:p>
      </dsp:txBody>
      <dsp:txXfrm>
        <a:off x="6003771" y="282476"/>
        <a:ext cx="2727424" cy="1636454"/>
      </dsp:txXfrm>
    </dsp:sp>
    <dsp:sp modelId="{05FE9DD5-CDFE-497B-ADF4-7FDDFA9810C9}">
      <dsp:nvSpPr>
        <dsp:cNvPr id="0" name=""/>
        <dsp:cNvSpPr/>
      </dsp:nvSpPr>
      <dsp:spPr>
        <a:xfrm>
          <a:off x="9003937" y="282476"/>
          <a:ext cx="2727424" cy="1636454"/>
        </a:xfrm>
        <a:prstGeom prst="rect">
          <a:avLst/>
        </a:prstGeom>
        <a:gradFill rotWithShape="0">
          <a:gsLst>
            <a:gs pos="0">
              <a:schemeClr val="accent5">
                <a:hueOff val="0"/>
                <a:satOff val="0"/>
                <a:lumOff val="0"/>
                <a:alphaOff val="0"/>
                <a:tint val="98000"/>
                <a:lumMod val="100000"/>
              </a:schemeClr>
            </a:gs>
            <a:gs pos="100000">
              <a:schemeClr val="accent5">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4. Correspondence between the auditor and the debtors, creditors, bank,</a:t>
          </a:r>
          <a:endParaRPr lang="en-IN" sz="1400" b="1" i="1" kern="1200" dirty="0"/>
        </a:p>
      </dsp:txBody>
      <dsp:txXfrm>
        <a:off x="9003937" y="282476"/>
        <a:ext cx="2727424" cy="1636454"/>
      </dsp:txXfrm>
    </dsp:sp>
    <dsp:sp modelId="{7EC9E710-9CBA-45B1-B71D-B476B6D677DA}">
      <dsp:nvSpPr>
        <dsp:cNvPr id="0" name=""/>
        <dsp:cNvSpPr/>
      </dsp:nvSpPr>
      <dsp:spPr>
        <a:xfrm>
          <a:off x="3437" y="2191673"/>
          <a:ext cx="2727424" cy="1636454"/>
        </a:xfrm>
        <a:prstGeom prst="rect">
          <a:avLst/>
        </a:prstGeom>
        <a:gradFill rotWithShape="0">
          <a:gsLst>
            <a:gs pos="0">
              <a:schemeClr val="accent6">
                <a:hueOff val="0"/>
                <a:satOff val="0"/>
                <a:lumOff val="0"/>
                <a:alphaOff val="0"/>
                <a:tint val="98000"/>
                <a:lumMod val="100000"/>
              </a:schemeClr>
            </a:gs>
            <a:gs pos="100000">
              <a:schemeClr val="accent6">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5. Certificate regarding the stock-in-trade, and its valuation</a:t>
          </a:r>
          <a:endParaRPr lang="en-IN" sz="1400" b="1" i="1" kern="1200" dirty="0"/>
        </a:p>
      </dsp:txBody>
      <dsp:txXfrm>
        <a:off x="3437" y="2191673"/>
        <a:ext cx="2727424" cy="1636454"/>
      </dsp:txXfrm>
    </dsp:sp>
    <dsp:sp modelId="{698809DF-DD86-41EF-94C6-F90C8783FE74}">
      <dsp:nvSpPr>
        <dsp:cNvPr id="0" name=""/>
        <dsp:cNvSpPr/>
      </dsp:nvSpPr>
      <dsp:spPr>
        <a:xfrm>
          <a:off x="3003604" y="2191673"/>
          <a:ext cx="2727424" cy="1636454"/>
        </a:xfrm>
        <a:prstGeom prst="rect">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6. Certificate from the management that all the outstanding assets and   liabilities have been included in the accounts, etc.</a:t>
          </a:r>
          <a:endParaRPr lang="en-IN" sz="1400" b="1" i="1" kern="1200" dirty="0"/>
        </a:p>
      </dsp:txBody>
      <dsp:txXfrm>
        <a:off x="3003604" y="2191673"/>
        <a:ext cx="2727424" cy="1636454"/>
      </dsp:txXfrm>
    </dsp:sp>
    <dsp:sp modelId="{772DE275-B321-457A-9CFB-67C9A20A4D8C}">
      <dsp:nvSpPr>
        <dsp:cNvPr id="0" name=""/>
        <dsp:cNvSpPr/>
      </dsp:nvSpPr>
      <dsp:spPr>
        <a:xfrm>
          <a:off x="6003771" y="2191673"/>
          <a:ext cx="2727424" cy="1636454"/>
        </a:xfrm>
        <a:prstGeom prst="rect">
          <a:avLst/>
        </a:prstGeom>
        <a:gradFill rotWithShape="0">
          <a:gsLst>
            <a:gs pos="0">
              <a:schemeClr val="accent3">
                <a:hueOff val="0"/>
                <a:satOff val="0"/>
                <a:lumOff val="0"/>
                <a:alphaOff val="0"/>
                <a:tint val="98000"/>
                <a:lumMod val="100000"/>
              </a:schemeClr>
            </a:gs>
            <a:gs pos="100000">
              <a:schemeClr val="accent3">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7. Adjusting Journal entries;</a:t>
          </a:r>
          <a:endParaRPr lang="en-IN" sz="1400" b="1" i="1" kern="1200" dirty="0"/>
        </a:p>
      </dsp:txBody>
      <dsp:txXfrm>
        <a:off x="6003771" y="2191673"/>
        <a:ext cx="2727424" cy="1636454"/>
      </dsp:txXfrm>
    </dsp:sp>
    <dsp:sp modelId="{7805BCF6-9448-47A9-9072-6DFB22144049}">
      <dsp:nvSpPr>
        <dsp:cNvPr id="0" name=""/>
        <dsp:cNvSpPr/>
      </dsp:nvSpPr>
      <dsp:spPr>
        <a:xfrm>
          <a:off x="9003937" y="2191673"/>
          <a:ext cx="2727424" cy="1636454"/>
        </a:xfrm>
        <a:prstGeom prst="rect">
          <a:avLst/>
        </a:prstGeom>
        <a:gradFill rotWithShape="0">
          <a:gsLst>
            <a:gs pos="0">
              <a:schemeClr val="accent4">
                <a:hueOff val="0"/>
                <a:satOff val="0"/>
                <a:lumOff val="0"/>
                <a:alphaOff val="0"/>
                <a:tint val="98000"/>
                <a:lumMod val="100000"/>
              </a:schemeClr>
            </a:gs>
            <a:gs pos="100000">
              <a:schemeClr val="accent4">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8. Abstracts from minute books;</a:t>
          </a:r>
          <a:endParaRPr lang="en-IN" sz="1400" b="1" i="1" kern="1200" dirty="0"/>
        </a:p>
      </dsp:txBody>
      <dsp:txXfrm>
        <a:off x="9003937" y="2191673"/>
        <a:ext cx="2727424" cy="1636454"/>
      </dsp:txXfrm>
    </dsp:sp>
    <dsp:sp modelId="{6BC349AC-8731-4B39-B6FD-C5A13FDF2EC1}">
      <dsp:nvSpPr>
        <dsp:cNvPr id="0" name=""/>
        <dsp:cNvSpPr/>
      </dsp:nvSpPr>
      <dsp:spPr>
        <a:xfrm>
          <a:off x="1503521" y="4100870"/>
          <a:ext cx="2727424" cy="1636454"/>
        </a:xfrm>
        <a:prstGeom prst="rect">
          <a:avLst/>
        </a:prstGeom>
        <a:gradFill rotWithShape="0">
          <a:gsLst>
            <a:gs pos="0">
              <a:schemeClr val="accent5">
                <a:hueOff val="0"/>
                <a:satOff val="0"/>
                <a:lumOff val="0"/>
                <a:alphaOff val="0"/>
                <a:tint val="98000"/>
                <a:lumMod val="100000"/>
              </a:schemeClr>
            </a:gs>
            <a:gs pos="100000">
              <a:schemeClr val="accent5">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9. Particulars of investments;</a:t>
          </a:r>
          <a:endParaRPr lang="en-IN" sz="1400" b="1" i="1" kern="1200" dirty="0"/>
        </a:p>
      </dsp:txBody>
      <dsp:txXfrm>
        <a:off x="1503521" y="4100870"/>
        <a:ext cx="2727424" cy="1636454"/>
      </dsp:txXfrm>
    </dsp:sp>
    <dsp:sp modelId="{D8FD7513-9282-4C40-AD19-36EDE3FAF94C}">
      <dsp:nvSpPr>
        <dsp:cNvPr id="0" name=""/>
        <dsp:cNvSpPr/>
      </dsp:nvSpPr>
      <dsp:spPr>
        <a:xfrm>
          <a:off x="4503687" y="4100870"/>
          <a:ext cx="2727424" cy="1636454"/>
        </a:xfrm>
        <a:prstGeom prst="rect">
          <a:avLst/>
        </a:prstGeom>
        <a:gradFill rotWithShape="0">
          <a:gsLst>
            <a:gs pos="0">
              <a:schemeClr val="accent6">
                <a:hueOff val="0"/>
                <a:satOff val="0"/>
                <a:lumOff val="0"/>
                <a:alphaOff val="0"/>
                <a:tint val="98000"/>
                <a:lumMod val="100000"/>
              </a:schemeClr>
            </a:gs>
            <a:gs pos="100000">
              <a:schemeClr val="accent6">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10. Particulars of depreciation;</a:t>
          </a:r>
          <a:endParaRPr lang="en-IN" sz="1400" b="1" i="1" kern="1200" dirty="0"/>
        </a:p>
      </dsp:txBody>
      <dsp:txXfrm>
        <a:off x="4503687" y="4100870"/>
        <a:ext cx="2727424" cy="1636454"/>
      </dsp:txXfrm>
    </dsp:sp>
    <dsp:sp modelId="{FE426EC0-ECDC-4E23-ACCD-FF6858C9F162}">
      <dsp:nvSpPr>
        <dsp:cNvPr id="0" name=""/>
        <dsp:cNvSpPr/>
      </dsp:nvSpPr>
      <dsp:spPr>
        <a:xfrm>
          <a:off x="7503854" y="4100870"/>
          <a:ext cx="2727424" cy="1636454"/>
        </a:xfrm>
        <a:prstGeom prst="rect">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n-US" sz="1400" b="1" i="1" kern="1200" dirty="0" smtClean="0"/>
            <a:t>11. Details of the queries made during the course of audit and the explanations given.</a:t>
          </a:r>
          <a:endParaRPr lang="en-IN" sz="1400" b="1" i="1" kern="1200" dirty="0"/>
        </a:p>
      </dsp:txBody>
      <dsp:txXfrm>
        <a:off x="7503854" y="4100870"/>
        <a:ext cx="2727424" cy="16364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870E1-8D46-46B3-94B4-9E462A28E283}">
      <dsp:nvSpPr>
        <dsp:cNvPr id="0" name=""/>
        <dsp:cNvSpPr/>
      </dsp:nvSpPr>
      <dsp:spPr>
        <a:xfrm rot="5400000">
          <a:off x="4690158" y="142408"/>
          <a:ext cx="2183639" cy="1899766"/>
        </a:xfrm>
        <a:prstGeom prst="hexagon">
          <a:avLst>
            <a:gd name="adj" fmla="val 2500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0" i="1" kern="1200" dirty="0" smtClean="0">
              <a:latin typeface="Showcard Gothic" panose="04020904020102020604" pitchFamily="82" charset="0"/>
              <a:ea typeface="+mn-ea"/>
              <a:cs typeface="+mn-cs"/>
            </a:rPr>
            <a:t>Completeness</a:t>
          </a:r>
          <a:endParaRPr lang="en-IN" sz="1100" b="0" kern="1200" dirty="0">
            <a:latin typeface="Showcard Gothic" panose="04020904020102020604" pitchFamily="82" charset="0"/>
            <a:ea typeface="+mn-ea"/>
            <a:cs typeface="+mn-cs"/>
          </a:endParaRPr>
        </a:p>
      </dsp:txBody>
      <dsp:txXfrm rot="-5400000">
        <a:off x="5128141" y="340756"/>
        <a:ext cx="1307672" cy="1503071"/>
      </dsp:txXfrm>
    </dsp:sp>
    <dsp:sp modelId="{A7D41F3D-8A88-4D52-91E2-0019A77E927E}">
      <dsp:nvSpPr>
        <dsp:cNvPr id="0" name=""/>
        <dsp:cNvSpPr/>
      </dsp:nvSpPr>
      <dsp:spPr>
        <a:xfrm>
          <a:off x="6789509" y="437200"/>
          <a:ext cx="2436941" cy="1310183"/>
        </a:xfrm>
        <a:prstGeom prst="rect">
          <a:avLst/>
        </a:prstGeom>
        <a:noFill/>
        <a:ln>
          <a:noFill/>
        </a:ln>
        <a:effectLst/>
      </dsp:spPr>
      <dsp:style>
        <a:lnRef idx="0">
          <a:scrgbClr r="0" g="0" b="0"/>
        </a:lnRef>
        <a:fillRef idx="0">
          <a:scrgbClr r="0" g="0" b="0"/>
        </a:fillRef>
        <a:effectRef idx="0">
          <a:scrgbClr r="0" g="0" b="0"/>
        </a:effectRef>
        <a:fontRef idx="minor"/>
      </dsp:style>
    </dsp:sp>
    <dsp:sp modelId="{78680D1C-0A95-47BC-8FE6-78C6701EE282}">
      <dsp:nvSpPr>
        <dsp:cNvPr id="0" name=""/>
        <dsp:cNvSpPr/>
      </dsp:nvSpPr>
      <dsp:spPr>
        <a:xfrm rot="5400000">
          <a:off x="2638410" y="142408"/>
          <a:ext cx="2183639" cy="1899766"/>
        </a:xfrm>
        <a:prstGeom prst="hexagon">
          <a:avLst>
            <a:gd name="adj" fmla="val 25000"/>
            <a:gd name="vf" fmla="val 11547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solidFill>
              <a:sysClr val="window" lastClr="FFFFFF"/>
            </a:solidFill>
            <a:latin typeface="Calibri" panose="020F0502020204030204"/>
            <a:ea typeface="+mn-ea"/>
            <a:cs typeface="+mn-cs"/>
          </a:endParaRPr>
        </a:p>
      </dsp:txBody>
      <dsp:txXfrm rot="-5400000">
        <a:off x="3076393" y="340756"/>
        <a:ext cx="1307672" cy="1503071"/>
      </dsp:txXfrm>
    </dsp:sp>
    <dsp:sp modelId="{2C1CE66E-BA6B-486F-90DD-60C64D723BF3}">
      <dsp:nvSpPr>
        <dsp:cNvPr id="0" name=""/>
        <dsp:cNvSpPr/>
      </dsp:nvSpPr>
      <dsp:spPr>
        <a:xfrm rot="5400000">
          <a:off x="3660354" y="1995881"/>
          <a:ext cx="2183639" cy="1899766"/>
        </a:xfrm>
        <a:prstGeom prst="hexagon">
          <a:avLst>
            <a:gd name="adj" fmla="val 25000"/>
            <a:gd name="vf" fmla="val 11547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1" kern="1200" dirty="0" smtClean="0">
              <a:latin typeface="Showcard Gothic" panose="04020904020102020604" pitchFamily="82" charset="0"/>
              <a:ea typeface="+mn-ea"/>
              <a:cs typeface="+mn-cs"/>
            </a:rPr>
            <a:t>Organization and Arrangement</a:t>
          </a:r>
          <a:endParaRPr lang="en-IN" sz="1200" b="0" kern="1200" dirty="0">
            <a:latin typeface="Showcard Gothic" panose="04020904020102020604" pitchFamily="82" charset="0"/>
            <a:ea typeface="+mn-ea"/>
            <a:cs typeface="+mn-cs"/>
          </a:endParaRPr>
        </a:p>
      </dsp:txBody>
      <dsp:txXfrm rot="-5400000">
        <a:off x="4098337" y="2194229"/>
        <a:ext cx="1307672" cy="1503071"/>
      </dsp:txXfrm>
    </dsp:sp>
    <dsp:sp modelId="{8E3BD3A3-E839-4726-88FE-D5C77BD036B2}">
      <dsp:nvSpPr>
        <dsp:cNvPr id="0" name=""/>
        <dsp:cNvSpPr/>
      </dsp:nvSpPr>
      <dsp:spPr>
        <a:xfrm>
          <a:off x="1365349" y="2290673"/>
          <a:ext cx="2358330" cy="13101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r" defTabSz="1066800">
            <a:lnSpc>
              <a:spcPct val="90000"/>
            </a:lnSpc>
            <a:spcBef>
              <a:spcPct val="0"/>
            </a:spcBef>
            <a:spcAft>
              <a:spcPct val="35000"/>
            </a:spcAft>
          </a:pPr>
          <a:r>
            <a:rPr lang="en-US" sz="2400" b="0" kern="1200" dirty="0" smtClean="0">
              <a:latin typeface="Showcard Gothic" panose="04020904020102020604" pitchFamily="82" charset="0"/>
              <a:ea typeface="+mn-ea"/>
              <a:cs typeface="+mn-cs"/>
            </a:rPr>
            <a:t>Essentials of Good Working Papers </a:t>
          </a:r>
          <a:endParaRPr lang="en-IN" sz="2400" b="0" kern="1200" dirty="0">
            <a:latin typeface="Showcard Gothic" panose="04020904020102020604" pitchFamily="82" charset="0"/>
            <a:ea typeface="+mn-ea"/>
            <a:cs typeface="+mn-cs"/>
          </a:endParaRPr>
        </a:p>
      </dsp:txBody>
      <dsp:txXfrm>
        <a:off x="1365349" y="2290673"/>
        <a:ext cx="2358330" cy="1310183"/>
      </dsp:txXfrm>
    </dsp:sp>
    <dsp:sp modelId="{AC534133-5E50-42B7-9877-C8A11C1CFDB7}">
      <dsp:nvSpPr>
        <dsp:cNvPr id="0" name=""/>
        <dsp:cNvSpPr/>
      </dsp:nvSpPr>
      <dsp:spPr>
        <a:xfrm rot="5400000">
          <a:off x="5712101" y="1995881"/>
          <a:ext cx="2183639" cy="1899766"/>
        </a:xfrm>
        <a:prstGeom prst="hexagon">
          <a:avLst>
            <a:gd name="adj" fmla="val 25000"/>
            <a:gd name="vf" fmla="val 11547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solidFill>
              <a:sysClr val="window" lastClr="FFFFFF"/>
            </a:solidFill>
            <a:latin typeface="Calibri" panose="020F0502020204030204"/>
            <a:ea typeface="+mn-ea"/>
            <a:cs typeface="+mn-cs"/>
          </a:endParaRPr>
        </a:p>
      </dsp:txBody>
      <dsp:txXfrm rot="-5400000">
        <a:off x="6150084" y="2194229"/>
        <a:ext cx="1307672" cy="1503071"/>
      </dsp:txXfrm>
    </dsp:sp>
    <dsp:sp modelId="{E219A515-E7B4-4EBF-9FAA-B2B5F1FDD9D4}">
      <dsp:nvSpPr>
        <dsp:cNvPr id="0" name=""/>
        <dsp:cNvSpPr/>
      </dsp:nvSpPr>
      <dsp:spPr>
        <a:xfrm rot="5400000">
          <a:off x="4690158" y="3849354"/>
          <a:ext cx="2183639" cy="1899766"/>
        </a:xfrm>
        <a:prstGeom prst="hexagon">
          <a:avLst>
            <a:gd name="adj" fmla="val 25000"/>
            <a:gd name="vf" fmla="val 11547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0" i="1" kern="1200" dirty="0" smtClean="0">
              <a:latin typeface="Showcard Gothic" panose="04020904020102020604" pitchFamily="82" charset="0"/>
              <a:ea typeface="+mn-ea"/>
              <a:cs typeface="+mn-cs"/>
            </a:rPr>
            <a:t>Clearness</a:t>
          </a:r>
          <a:r>
            <a:rPr lang="en-US" sz="1100" b="0" i="1" kern="1200" dirty="0" smtClean="0">
              <a:latin typeface="Showcard Gothic" panose="04020904020102020604" pitchFamily="82" charset="0"/>
              <a:ea typeface="+mn-ea"/>
              <a:cs typeface="+mn-cs"/>
            </a:rPr>
            <a:t>.</a:t>
          </a:r>
          <a:endParaRPr lang="en-IN" sz="1100" b="0" kern="1200" dirty="0">
            <a:latin typeface="Showcard Gothic" panose="04020904020102020604" pitchFamily="82" charset="0"/>
            <a:ea typeface="+mn-ea"/>
            <a:cs typeface="+mn-cs"/>
          </a:endParaRPr>
        </a:p>
      </dsp:txBody>
      <dsp:txXfrm rot="-5400000">
        <a:off x="5128141" y="4047702"/>
        <a:ext cx="1307672" cy="1503071"/>
      </dsp:txXfrm>
    </dsp:sp>
    <dsp:sp modelId="{5FA7D25B-9BFA-4D4D-ADF5-2FE0E7D6157D}">
      <dsp:nvSpPr>
        <dsp:cNvPr id="0" name=""/>
        <dsp:cNvSpPr/>
      </dsp:nvSpPr>
      <dsp:spPr>
        <a:xfrm>
          <a:off x="6789509" y="4144146"/>
          <a:ext cx="2436941" cy="1310183"/>
        </a:xfrm>
        <a:prstGeom prst="rect">
          <a:avLst/>
        </a:prstGeom>
        <a:noFill/>
        <a:ln>
          <a:noFill/>
        </a:ln>
        <a:effectLst/>
      </dsp:spPr>
      <dsp:style>
        <a:lnRef idx="0">
          <a:scrgbClr r="0" g="0" b="0"/>
        </a:lnRef>
        <a:fillRef idx="0">
          <a:scrgbClr r="0" g="0" b="0"/>
        </a:fillRef>
        <a:effectRef idx="0">
          <a:scrgbClr r="0" g="0" b="0"/>
        </a:effectRef>
        <a:fontRef idx="minor"/>
      </dsp:style>
    </dsp:sp>
    <dsp:sp modelId="{24AF1366-3A37-416D-880B-A005643E73FF}">
      <dsp:nvSpPr>
        <dsp:cNvPr id="0" name=""/>
        <dsp:cNvSpPr/>
      </dsp:nvSpPr>
      <dsp:spPr>
        <a:xfrm rot="5400000">
          <a:off x="2638410" y="3849354"/>
          <a:ext cx="2183639" cy="1899766"/>
        </a:xfrm>
        <a:prstGeom prst="hexagon">
          <a:avLst>
            <a:gd name="adj" fmla="val 25000"/>
            <a:gd name="vf" fmla="val 11547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endParaRPr lang="en-IN" sz="3600" kern="1200">
            <a:solidFill>
              <a:sysClr val="window" lastClr="FFFFFF"/>
            </a:solidFill>
            <a:latin typeface="Calibri" panose="020F0502020204030204"/>
            <a:ea typeface="+mn-ea"/>
            <a:cs typeface="+mn-cs"/>
          </a:endParaRPr>
        </a:p>
      </dsp:txBody>
      <dsp:txXfrm rot="-5400000">
        <a:off x="3076393" y="4047702"/>
        <a:ext cx="1307672" cy="1503071"/>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A4ACB-7DC5-4A7A-AF3B-F104782B3BC2}" type="datetimeFigureOut">
              <a:rPr lang="en-IN" smtClean="0"/>
              <a:pPr/>
              <a:t>29-01-2021</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65D76-46A6-475E-A266-9B811DF40E56}" type="slidenum">
              <a:rPr lang="en-IN" smtClean="0"/>
              <a:pPr/>
              <a:t>‹#›</a:t>
            </a:fld>
            <a:endParaRPr lang="en-IN"/>
          </a:p>
        </p:txBody>
      </p:sp>
    </p:spTree>
    <p:extLst>
      <p:ext uri="{BB962C8B-B14F-4D97-AF65-F5344CB8AC3E}">
        <p14:creationId xmlns:p14="http://schemas.microsoft.com/office/powerpoint/2010/main" xmlns="" val="206073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91965D76-46A6-475E-A266-9B811DF40E56}" type="slidenum">
              <a:rPr lang="en-IN" smtClean="0"/>
              <a:pPr/>
              <a:t>7</a:t>
            </a:fld>
            <a:endParaRPr lang="en-IN"/>
          </a:p>
        </p:txBody>
      </p:sp>
    </p:spTree>
    <p:extLst>
      <p:ext uri="{BB962C8B-B14F-4D97-AF65-F5344CB8AC3E}">
        <p14:creationId xmlns:p14="http://schemas.microsoft.com/office/powerpoint/2010/main" xmlns="" val="12243444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transition spd="slow">
    <p:randomBar dir="vert"/>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29-Jan-21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randomBar dir="vert"/>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audio" Target="../media/audio1.wav"/><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29-Jan-21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ransition spd="slow">
    <p:randomBar dir="vert"/>
    <p:sndAc>
      <p:stSnd>
        <p:snd r:embed="rId19" name="camera.wav"/>
      </p:stSnd>
    </p:sndAc>
  </p:transition>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audio" Target="../media/audio1.wav"/><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B9E621-6231-F541-987F-8EE110EB508B}"/>
              </a:ext>
            </a:extLst>
          </p:cNvPr>
          <p:cNvSpPr>
            <a:spLocks noGrp="1"/>
          </p:cNvSpPr>
          <p:nvPr>
            <p:ph type="ctrTitle"/>
          </p:nvPr>
        </p:nvSpPr>
        <p:spPr>
          <a:xfrm>
            <a:off x="3886200" y="1676400"/>
            <a:ext cx="7273925" cy="2709331"/>
          </a:xfrm>
        </p:spPr>
        <p:txBody>
          <a:bodyPr>
            <a:normAutofit/>
          </a:bodyPr>
          <a:lstStyle/>
          <a:p>
            <a:r>
              <a:rPr lang="en-US" sz="5400" i="1" dirty="0" smtClean="0">
                <a:solidFill>
                  <a:schemeClr val="bg2">
                    <a:lumMod val="60000"/>
                    <a:lumOff val="40000"/>
                  </a:schemeClr>
                </a:solidFill>
              </a:rPr>
              <a:t>Audit Evidence</a:t>
            </a:r>
            <a:r>
              <a:rPr lang="en-US" dirty="0" smtClean="0"/>
              <a:t/>
            </a:r>
            <a:br>
              <a:rPr lang="en-US" dirty="0" smtClean="0"/>
            </a:br>
            <a:r>
              <a:rPr lang="en-US" sz="3600" i="1" dirty="0" smtClean="0">
                <a:solidFill>
                  <a:srgbClr val="FF0000"/>
                </a:solidFill>
              </a:rPr>
              <a:t>maintaining audit notebook and other working papers</a:t>
            </a:r>
            <a:endParaRPr lang="en-US" i="1" dirty="0">
              <a:solidFill>
                <a:srgbClr val="FF0000"/>
              </a:solidFill>
            </a:endParaRPr>
          </a:p>
        </p:txBody>
      </p:sp>
      <p:sp>
        <p:nvSpPr>
          <p:cNvPr id="3" name="Subtitle 2">
            <a:extLst>
              <a:ext uri="{FF2B5EF4-FFF2-40B4-BE49-F238E27FC236}">
                <a16:creationId xmlns:a16="http://schemas.microsoft.com/office/drawing/2014/main" xmlns="" id="{BA31A09D-CE0C-DA4D-9AEB-5D15431BBC21}"/>
              </a:ext>
            </a:extLst>
          </p:cNvPr>
          <p:cNvSpPr>
            <a:spLocks noGrp="1"/>
          </p:cNvSpPr>
          <p:nvPr>
            <p:ph type="subTitle" idx="1"/>
          </p:nvPr>
        </p:nvSpPr>
        <p:spPr/>
        <p:txBody>
          <a:bodyPr>
            <a:normAutofit/>
          </a:bodyPr>
          <a:lstStyle/>
          <a:p>
            <a:endParaRPr lang="en-US" sz="2000" dirty="0" smtClean="0">
              <a:solidFill>
                <a:schemeClr val="bg2">
                  <a:lumMod val="60000"/>
                  <a:lumOff val="40000"/>
                </a:schemeClr>
              </a:solidFill>
            </a:endParaRPr>
          </a:p>
          <a:p>
            <a:r>
              <a:rPr lang="en-US" sz="2000" dirty="0" smtClean="0">
                <a:solidFill>
                  <a:schemeClr val="bg2">
                    <a:lumMod val="60000"/>
                    <a:lumOff val="40000"/>
                  </a:schemeClr>
                </a:solidFill>
              </a:rPr>
              <a:t>M. Mohamed </a:t>
            </a:r>
            <a:r>
              <a:rPr lang="en-US" sz="2000" dirty="0" err="1" smtClean="0">
                <a:solidFill>
                  <a:schemeClr val="bg2">
                    <a:lumMod val="60000"/>
                    <a:lumOff val="40000"/>
                  </a:schemeClr>
                </a:solidFill>
              </a:rPr>
              <a:t>Ishaq</a:t>
            </a:r>
            <a:endParaRPr lang="en-US" sz="2000" dirty="0" smtClean="0">
              <a:solidFill>
                <a:schemeClr val="bg2">
                  <a:lumMod val="60000"/>
                  <a:lumOff val="40000"/>
                </a:schemeClr>
              </a:solidFill>
            </a:endParaRPr>
          </a:p>
          <a:p>
            <a:r>
              <a:rPr lang="en-US" sz="2000" dirty="0" smtClean="0">
                <a:solidFill>
                  <a:schemeClr val="bg2">
                    <a:lumMod val="60000"/>
                    <a:lumOff val="40000"/>
                  </a:schemeClr>
                </a:solidFill>
              </a:rPr>
              <a:t>Assistant professor </a:t>
            </a:r>
            <a:r>
              <a:rPr lang="en-US" sz="2000" smtClean="0">
                <a:solidFill>
                  <a:schemeClr val="bg2">
                    <a:lumMod val="60000"/>
                    <a:lumOff val="40000"/>
                  </a:schemeClr>
                </a:solidFill>
              </a:rPr>
              <a:t>of commerce</a:t>
            </a:r>
            <a:endParaRPr lang="en-US" sz="2000" dirty="0">
              <a:solidFill>
                <a:schemeClr val="bg2">
                  <a:lumMod val="60000"/>
                  <a:lumOff val="40000"/>
                </a:schemeClr>
              </a:solidFill>
            </a:endParaRPr>
          </a:p>
        </p:txBody>
      </p:sp>
    </p:spTree>
    <p:extLst>
      <p:ext uri="{BB962C8B-B14F-4D97-AF65-F5344CB8AC3E}">
        <p14:creationId xmlns:p14="http://schemas.microsoft.com/office/powerpoint/2010/main" xmlns="" val="123055245"/>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11430000" cy="923330"/>
          </a:xfrm>
          <a:prstGeom prst="rect">
            <a:avLst/>
          </a:prstGeom>
        </p:spPr>
        <p:txBody>
          <a:bodyPr wrap="square">
            <a:spAutoFit/>
          </a:bodyPr>
          <a:lstStyle/>
          <a:p>
            <a:r>
              <a:rPr lang="en-US" dirty="0"/>
              <a:t> </a:t>
            </a:r>
            <a:endParaRPr lang="en-US" dirty="0" smtClean="0"/>
          </a:p>
          <a:p>
            <a:endParaRPr lang="en-US" dirty="0"/>
          </a:p>
          <a:p>
            <a:endParaRPr lang="en-US" dirty="0" smtClean="0"/>
          </a:p>
        </p:txBody>
      </p:sp>
      <p:graphicFrame>
        <p:nvGraphicFramePr>
          <p:cNvPr id="3" name="Content Placeholder 3"/>
          <p:cNvGraphicFramePr>
            <a:graphicFrameLocks/>
          </p:cNvGraphicFramePr>
          <p:nvPr>
            <p:extLst>
              <p:ext uri="{D42A27DB-BD31-4B8C-83A1-F6EECF244321}">
                <p14:modId xmlns:p14="http://schemas.microsoft.com/office/powerpoint/2010/main" xmlns="" val="836489277"/>
              </p:ext>
            </p:extLst>
          </p:nvPr>
        </p:nvGraphicFramePr>
        <p:xfrm>
          <a:off x="228601" y="457200"/>
          <a:ext cx="11734800" cy="6019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68131727"/>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b="1" i="1" dirty="0">
                <a:solidFill>
                  <a:srgbClr val="C00000"/>
                </a:solidFill>
              </a:rPr>
              <a:t>Essentials of Good Working Papers </a:t>
            </a:r>
            <a:br>
              <a:rPr lang="en-US" sz="4000" b="1" i="1" dirty="0">
                <a:solidFill>
                  <a:srgbClr val="C00000"/>
                </a:solidFill>
              </a:rPr>
            </a:br>
            <a:endParaRPr lang="en-IN" sz="4000" b="1" i="1" dirty="0">
              <a:solidFill>
                <a:srgbClr val="C00000"/>
              </a:solidFill>
            </a:endParaRPr>
          </a:p>
        </p:txBody>
      </p:sp>
      <p:sp>
        <p:nvSpPr>
          <p:cNvPr id="6" name="Content Placeholder 5"/>
          <p:cNvSpPr>
            <a:spLocks noGrp="1"/>
          </p:cNvSpPr>
          <p:nvPr>
            <p:ph idx="1"/>
          </p:nvPr>
        </p:nvSpPr>
        <p:spPr>
          <a:xfrm>
            <a:off x="685801" y="2142067"/>
            <a:ext cx="11048999" cy="4334933"/>
          </a:xfrm>
        </p:spPr>
        <p:txBody>
          <a:bodyPr>
            <a:normAutofit/>
          </a:bodyPr>
          <a:lstStyle/>
          <a:p>
            <a:r>
              <a:rPr lang="en-US" sz="3200" b="1" i="1" dirty="0" smtClean="0">
                <a:solidFill>
                  <a:schemeClr val="bg2">
                    <a:lumMod val="60000"/>
                    <a:lumOff val="40000"/>
                  </a:schemeClr>
                </a:solidFill>
              </a:rPr>
              <a:t>1</a:t>
            </a:r>
            <a:r>
              <a:rPr lang="en-US" sz="3200" b="1" i="1" dirty="0">
                <a:solidFill>
                  <a:schemeClr val="bg2">
                    <a:lumMod val="60000"/>
                    <a:lumOff val="40000"/>
                  </a:schemeClr>
                </a:solidFill>
              </a:rPr>
              <a:t>. Completeness.</a:t>
            </a:r>
          </a:p>
          <a:p>
            <a:r>
              <a:rPr lang="en-US" sz="2000" i="1" dirty="0"/>
              <a:t>They should contain all the essential information   so that they may be of maximum utility. Facts which are not important should be omitted.</a:t>
            </a:r>
          </a:p>
          <a:p>
            <a:r>
              <a:rPr lang="en-US" sz="2000" i="1" dirty="0">
                <a:solidFill>
                  <a:srgbClr val="FF0000"/>
                </a:solidFill>
              </a:rPr>
              <a:t> </a:t>
            </a:r>
            <a:r>
              <a:rPr lang="en-US" sz="2800" b="1" i="1" dirty="0">
                <a:solidFill>
                  <a:schemeClr val="bg2">
                    <a:lumMod val="60000"/>
                    <a:lumOff val="40000"/>
                  </a:schemeClr>
                </a:solidFill>
              </a:rPr>
              <a:t>2. </a:t>
            </a:r>
            <a:r>
              <a:rPr lang="en-US" sz="2800" b="1" i="1" dirty="0" smtClean="0">
                <a:solidFill>
                  <a:schemeClr val="bg2">
                    <a:lumMod val="60000"/>
                    <a:lumOff val="40000"/>
                  </a:schemeClr>
                </a:solidFill>
              </a:rPr>
              <a:t>Organization </a:t>
            </a:r>
            <a:r>
              <a:rPr lang="en-US" sz="2800" b="1" i="1" dirty="0">
                <a:solidFill>
                  <a:schemeClr val="bg2">
                    <a:lumMod val="60000"/>
                    <a:lumOff val="40000"/>
                  </a:schemeClr>
                </a:solidFill>
              </a:rPr>
              <a:t>and Arrangement.</a:t>
            </a:r>
          </a:p>
          <a:p>
            <a:r>
              <a:rPr lang="en-US" sz="2000" i="1" dirty="0"/>
              <a:t>The working paper should be so arranged that one may not find any difficulty in locating a particular matter. If they are not properly arranged it will entail loss of time in finding a particular fact while preparing the Report.</a:t>
            </a:r>
          </a:p>
          <a:p>
            <a:r>
              <a:rPr lang="en-US" sz="2800" b="1" i="1" dirty="0">
                <a:solidFill>
                  <a:schemeClr val="bg2">
                    <a:lumMod val="60000"/>
                    <a:lumOff val="40000"/>
                  </a:schemeClr>
                </a:solidFill>
              </a:rPr>
              <a:t>3. Clearness.</a:t>
            </a:r>
          </a:p>
          <a:p>
            <a:r>
              <a:rPr lang="en-US" sz="2000" i="1" dirty="0"/>
              <a:t>The facts in the working papers should be set out clearly</a:t>
            </a:r>
          </a:p>
          <a:p>
            <a:endParaRPr lang="en-IN" sz="2000" i="1" dirty="0"/>
          </a:p>
        </p:txBody>
      </p:sp>
    </p:spTree>
    <p:extLst>
      <p:ext uri="{BB962C8B-B14F-4D97-AF65-F5344CB8AC3E}">
        <p14:creationId xmlns:p14="http://schemas.microsoft.com/office/powerpoint/2010/main" xmlns="" val="2631911682"/>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371845459"/>
              </p:ext>
            </p:extLst>
          </p:nvPr>
        </p:nvGraphicFramePr>
        <p:xfrm>
          <a:off x="1143000" y="381000"/>
          <a:ext cx="10591800" cy="58915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976785710"/>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i="1" dirty="0">
                <a:solidFill>
                  <a:srgbClr val="C00000"/>
                </a:solidFill>
              </a:rPr>
              <a:t>Responsibility, Protection and Preservation of Working Papers</a:t>
            </a:r>
            <a:br>
              <a:rPr lang="en-US" b="1" i="1" dirty="0">
                <a:solidFill>
                  <a:srgbClr val="C00000"/>
                </a:solidFill>
              </a:rPr>
            </a:br>
            <a:endParaRPr lang="en-IN" b="1" i="1" dirty="0">
              <a:solidFill>
                <a:srgbClr val="C00000"/>
              </a:solidFill>
            </a:endParaRPr>
          </a:p>
        </p:txBody>
      </p:sp>
      <p:sp>
        <p:nvSpPr>
          <p:cNvPr id="3" name="Content Placeholder 2"/>
          <p:cNvSpPr>
            <a:spLocks noGrp="1"/>
          </p:cNvSpPr>
          <p:nvPr>
            <p:ph idx="1"/>
          </p:nvPr>
        </p:nvSpPr>
        <p:spPr/>
        <p:txBody>
          <a:bodyPr/>
          <a:lstStyle/>
          <a:p>
            <a:endParaRPr lang="en-US" dirty="0"/>
          </a:p>
          <a:p>
            <a:pPr algn="just"/>
            <a:r>
              <a:rPr lang="en-US" sz="2400" dirty="0" smtClean="0">
                <a:solidFill>
                  <a:schemeClr val="bg2">
                    <a:lumMod val="60000"/>
                    <a:lumOff val="40000"/>
                  </a:schemeClr>
                </a:solidFill>
              </a:rPr>
              <a:t>Whosoever </a:t>
            </a:r>
            <a:r>
              <a:rPr lang="en-US" sz="2400" dirty="0">
                <a:solidFill>
                  <a:schemeClr val="bg2">
                    <a:lumMod val="60000"/>
                    <a:lumOff val="40000"/>
                  </a:schemeClr>
                </a:solidFill>
              </a:rPr>
              <a:t>is in possession of Working Papers should be responsible for their safe custody. They should in no case be shown to a third party except with the permission of the client.</a:t>
            </a:r>
          </a:p>
          <a:p>
            <a:pPr algn="just"/>
            <a:r>
              <a:rPr lang="en-US" sz="2400" dirty="0">
                <a:solidFill>
                  <a:schemeClr val="bg2">
                    <a:lumMod val="60000"/>
                    <a:lumOff val="40000"/>
                  </a:schemeClr>
                </a:solidFill>
              </a:rPr>
              <a:t>After the Audit Report has been prepared and delivered to the client, these papers may be filed and preserved for a period of five to ten years or even more</a:t>
            </a:r>
          </a:p>
          <a:p>
            <a:pPr algn="just"/>
            <a:endParaRPr lang="en-IN" dirty="0"/>
          </a:p>
        </p:txBody>
      </p:sp>
    </p:spTree>
    <p:extLst>
      <p:ext uri="{BB962C8B-B14F-4D97-AF65-F5344CB8AC3E}">
        <p14:creationId xmlns:p14="http://schemas.microsoft.com/office/powerpoint/2010/main" xmlns="" val="2159047042"/>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457201"/>
            <a:ext cx="10131426" cy="761999"/>
          </a:xfrm>
        </p:spPr>
        <p:txBody>
          <a:bodyPr>
            <a:normAutofit fontScale="90000"/>
          </a:bodyPr>
          <a:lstStyle/>
          <a:p>
            <a:r>
              <a:rPr lang="en-IN" sz="4400" b="1" i="1" dirty="0" smtClean="0">
                <a:solidFill>
                  <a:srgbClr val="C00000"/>
                </a:solidFill>
              </a:rPr>
              <a:t/>
            </a:r>
            <a:br>
              <a:rPr lang="en-IN" sz="4400" b="1" i="1" dirty="0" smtClean="0">
                <a:solidFill>
                  <a:srgbClr val="C00000"/>
                </a:solidFill>
              </a:rPr>
            </a:br>
            <a:r>
              <a:rPr lang="en-IN" sz="4400" b="1" i="1" dirty="0" smtClean="0">
                <a:solidFill>
                  <a:srgbClr val="C00000"/>
                </a:solidFill>
              </a:rPr>
              <a:t>Filing </a:t>
            </a:r>
            <a:r>
              <a:rPr lang="en-IN" sz="4400" b="1" i="1" dirty="0">
                <a:solidFill>
                  <a:srgbClr val="C00000"/>
                </a:solidFill>
              </a:rPr>
              <a:t>of Working Papers</a:t>
            </a:r>
            <a:r>
              <a:rPr lang="en-IN" dirty="0"/>
              <a:t/>
            </a:r>
            <a:br>
              <a:rPr lang="en-IN" dirty="0"/>
            </a:br>
            <a:endParaRPr lang="en-IN" dirty="0"/>
          </a:p>
        </p:txBody>
      </p:sp>
      <p:sp>
        <p:nvSpPr>
          <p:cNvPr id="3" name="Content Placeholder 2"/>
          <p:cNvSpPr>
            <a:spLocks noGrp="1"/>
          </p:cNvSpPr>
          <p:nvPr>
            <p:ph idx="1"/>
          </p:nvPr>
        </p:nvSpPr>
        <p:spPr>
          <a:xfrm>
            <a:off x="685801" y="1676400"/>
            <a:ext cx="11201399" cy="4495799"/>
          </a:xfrm>
        </p:spPr>
        <p:txBody>
          <a:bodyPr>
            <a:normAutofit lnSpcReduction="10000"/>
          </a:bodyPr>
          <a:lstStyle/>
          <a:p>
            <a:r>
              <a:rPr lang="en-US" sz="2200" i="1" dirty="0" smtClean="0"/>
              <a:t>The </a:t>
            </a:r>
            <a:r>
              <a:rPr lang="en-US" sz="2200" i="1" dirty="0"/>
              <a:t>working papers are filed for future reference. Certain matters may be of </a:t>
            </a:r>
            <a:r>
              <a:rPr lang="en-US" sz="2600" i="1" dirty="0">
                <a:solidFill>
                  <a:srgbClr val="C00000"/>
                </a:solidFill>
              </a:rPr>
              <a:t>permanent importance </a:t>
            </a:r>
            <a:r>
              <a:rPr lang="en-US" sz="2200" i="1" dirty="0"/>
              <a:t>and certain other matters </a:t>
            </a:r>
            <a:r>
              <a:rPr lang="en-US" sz="2200" i="1" dirty="0" smtClean="0"/>
              <a:t>checking </a:t>
            </a:r>
            <a:r>
              <a:rPr lang="en-US" sz="2200" i="1" dirty="0"/>
              <a:t>balances, events, </a:t>
            </a:r>
            <a:r>
              <a:rPr lang="en-US" sz="2200" i="1" dirty="0" err="1"/>
              <a:t>mmay</a:t>
            </a:r>
            <a:r>
              <a:rPr lang="en-US" sz="2200" i="1" dirty="0"/>
              <a:t> relate to a </a:t>
            </a:r>
            <a:r>
              <a:rPr lang="en-US" sz="2600" i="1" dirty="0">
                <a:solidFill>
                  <a:schemeClr val="bg2">
                    <a:lumMod val="60000"/>
                    <a:lumOff val="40000"/>
                  </a:schemeClr>
                </a:solidFill>
              </a:rPr>
              <a:t>single period of audit. </a:t>
            </a:r>
            <a:r>
              <a:rPr lang="en-US" sz="2600" i="1" dirty="0">
                <a:solidFill>
                  <a:srgbClr val="C00000"/>
                </a:solidFill>
              </a:rPr>
              <a:t>Matters of permanent interest are filed in permanent file</a:t>
            </a:r>
            <a:r>
              <a:rPr lang="en-US" sz="2200" i="1" dirty="0"/>
              <a:t>, A permanent file, for instance may include information concerning organizational form like memorandum of association or articles of association in case of company client, partnership deeds in case of firm client, important minutes of meetings, review  of internal control system. accounting policies, audit and accounts reports of every preceding year. </a:t>
            </a:r>
            <a:r>
              <a:rPr lang="en-US" sz="2600" i="1" dirty="0">
                <a:solidFill>
                  <a:schemeClr val="bg2">
                    <a:lumMod val="60000"/>
                    <a:lumOff val="40000"/>
                  </a:schemeClr>
                </a:solidFill>
              </a:rPr>
              <a:t>In current file matters concerning the audit of current (or single period of year) are filed</a:t>
            </a:r>
            <a:r>
              <a:rPr lang="en-US" sz="2200" i="1" dirty="0"/>
              <a:t>. For instance, the current file may include matters documented in regard to acceptance of reappointment, audit program of the year, important extracts of audit notes concerning </a:t>
            </a:r>
            <a:r>
              <a:rPr lang="en-US" sz="2200" i="1" dirty="0" err="1"/>
              <a:t>atters</a:t>
            </a:r>
            <a:r>
              <a:rPr lang="en-US" sz="2200" i="1" dirty="0"/>
              <a:t> arising from communicating with or discussing with experts, third parties, client’s staff, representations of management on accounting matters, copy of financial statement and audit report of the relevant period under file.</a:t>
            </a:r>
          </a:p>
          <a:p>
            <a:endParaRPr lang="en-IN" dirty="0"/>
          </a:p>
        </p:txBody>
      </p:sp>
    </p:spTree>
    <p:extLst>
      <p:ext uri="{BB962C8B-B14F-4D97-AF65-F5344CB8AC3E}">
        <p14:creationId xmlns:p14="http://schemas.microsoft.com/office/powerpoint/2010/main" xmlns="" val="1944685909"/>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32AE59-DAC6-144B-B739-CE5148C96DF8}"/>
              </a:ext>
            </a:extLst>
          </p:cNvPr>
          <p:cNvSpPr>
            <a:spLocks noGrp="1"/>
          </p:cNvSpPr>
          <p:nvPr>
            <p:ph type="title"/>
          </p:nvPr>
        </p:nvSpPr>
        <p:spPr/>
        <p:txBody>
          <a:bodyPr>
            <a:normAutofit fontScale="90000"/>
          </a:bodyPr>
          <a:lstStyle/>
          <a:p>
            <a:r>
              <a:rPr lang="en-US" b="1" u="sng" dirty="0" smtClean="0"/>
              <a:t/>
            </a:r>
            <a:br>
              <a:rPr lang="en-US" b="1" u="sng" dirty="0" smtClean="0"/>
            </a:br>
            <a:r>
              <a:rPr lang="en-US" sz="5300" b="1" i="1" dirty="0" smtClean="0">
                <a:solidFill>
                  <a:srgbClr val="C00000"/>
                </a:solidFill>
              </a:rPr>
              <a:t>Audit </a:t>
            </a:r>
            <a:r>
              <a:rPr lang="en-US" sz="5300" b="1" i="1" dirty="0">
                <a:solidFill>
                  <a:srgbClr val="C00000"/>
                </a:solidFill>
              </a:rPr>
              <a:t>Evidence </a:t>
            </a:r>
            <a:br>
              <a:rPr lang="en-US" sz="5300" b="1" i="1" dirty="0">
                <a:solidFill>
                  <a:srgbClr val="C00000"/>
                </a:solidFill>
              </a:rPr>
            </a:br>
            <a:endParaRPr lang="en-US" sz="5300" b="1" i="1" dirty="0">
              <a:solidFill>
                <a:srgbClr val="C00000"/>
              </a:solidFill>
            </a:endParaRPr>
          </a:p>
        </p:txBody>
      </p:sp>
      <p:sp>
        <p:nvSpPr>
          <p:cNvPr id="3" name="Content Placeholder 2">
            <a:extLst>
              <a:ext uri="{FF2B5EF4-FFF2-40B4-BE49-F238E27FC236}">
                <a16:creationId xmlns:a16="http://schemas.microsoft.com/office/drawing/2014/main" xmlns="" id="{236C239D-B133-8F46-A9F1-CAB43D5C77C7}"/>
              </a:ext>
            </a:extLst>
          </p:cNvPr>
          <p:cNvSpPr>
            <a:spLocks noGrp="1"/>
          </p:cNvSpPr>
          <p:nvPr>
            <p:ph idx="1"/>
          </p:nvPr>
        </p:nvSpPr>
        <p:spPr>
          <a:xfrm>
            <a:off x="685801" y="2142067"/>
            <a:ext cx="11125199" cy="3649133"/>
          </a:xfrm>
        </p:spPr>
        <p:txBody>
          <a:bodyPr>
            <a:normAutofit fontScale="77500" lnSpcReduction="20000"/>
          </a:bodyPr>
          <a:lstStyle/>
          <a:p>
            <a:pPr marL="151130" marR="82550" indent="-1905" algn="just">
              <a:lnSpc>
                <a:spcPct val="105000"/>
              </a:lnSpc>
              <a:spcAft>
                <a:spcPts val="1440"/>
              </a:spcAft>
            </a:pPr>
            <a:endParaRPr lang="en-US" sz="2400" dirty="0" smtClean="0">
              <a:solidFill>
                <a:srgbClr val="000000"/>
              </a:solidFill>
              <a:latin typeface="Bookman Old Style"/>
              <a:ea typeface="Times New Roman"/>
              <a:cs typeface="Times New Roman"/>
            </a:endParaRPr>
          </a:p>
          <a:p>
            <a:pPr marL="151130" marR="82550" indent="-1905" algn="just">
              <a:lnSpc>
                <a:spcPct val="105000"/>
              </a:lnSpc>
              <a:spcAft>
                <a:spcPts val="1440"/>
              </a:spcAft>
            </a:pPr>
            <a:r>
              <a:rPr lang="en-US" sz="3000" i="1" dirty="0" smtClean="0">
                <a:solidFill>
                  <a:schemeClr val="bg2">
                    <a:lumMod val="60000"/>
                    <a:lumOff val="40000"/>
                  </a:schemeClr>
                </a:solidFill>
                <a:latin typeface="+mj-lt"/>
                <a:ea typeface="Times New Roman"/>
                <a:cs typeface="Times New Roman"/>
              </a:rPr>
              <a:t>To make judgement of opinion an auditor must gather sufficient and appropriate audit evidence and test them. In gathering evidence to support his assertions, the auditor is often confronted with two issues:</a:t>
            </a:r>
          </a:p>
          <a:p>
            <a:pPr marL="151130" marR="82550" indent="-1905" algn="just">
              <a:lnSpc>
                <a:spcPct val="105000"/>
              </a:lnSpc>
              <a:spcAft>
                <a:spcPts val="1440"/>
              </a:spcAft>
            </a:pPr>
            <a:r>
              <a:rPr lang="en-US" sz="3000" i="1" dirty="0" smtClean="0">
                <a:solidFill>
                  <a:schemeClr val="bg2">
                    <a:lumMod val="60000"/>
                    <a:lumOff val="40000"/>
                  </a:schemeClr>
                </a:solidFill>
                <a:latin typeface="+mj-lt"/>
                <a:ea typeface="Times New Roman"/>
                <a:cs typeface="Times New Roman"/>
              </a:rPr>
              <a:t> </a:t>
            </a:r>
            <a:r>
              <a:rPr lang="en-US" sz="3000" b="1" i="1" dirty="0">
                <a:solidFill>
                  <a:srgbClr val="FF0000"/>
                </a:solidFill>
                <a:latin typeface="+mj-lt"/>
                <a:ea typeface="Times New Roman"/>
                <a:cs typeface="Times New Roman"/>
              </a:rPr>
              <a:t>What evidence will be relevant to assess an assertion with greater reliability? </a:t>
            </a:r>
            <a:endParaRPr lang="en-US" sz="3000" b="1" i="1" dirty="0" smtClean="0">
              <a:solidFill>
                <a:srgbClr val="FF0000"/>
              </a:solidFill>
              <a:latin typeface="+mj-lt"/>
              <a:ea typeface="Times New Roman"/>
              <a:cs typeface="Times New Roman"/>
            </a:endParaRPr>
          </a:p>
          <a:p>
            <a:pPr marL="151130" marR="82550" indent="-1905" algn="just">
              <a:lnSpc>
                <a:spcPct val="105000"/>
              </a:lnSpc>
              <a:spcAft>
                <a:spcPts val="1440"/>
              </a:spcAft>
            </a:pPr>
            <a:r>
              <a:rPr lang="en-US" sz="3000" b="1" i="1" dirty="0" smtClean="0">
                <a:solidFill>
                  <a:srgbClr val="FF0000"/>
                </a:solidFill>
                <a:latin typeface="+mj-lt"/>
                <a:ea typeface="Times New Roman"/>
                <a:cs typeface="Times New Roman"/>
              </a:rPr>
              <a:t> How </a:t>
            </a:r>
            <a:r>
              <a:rPr lang="en-US" sz="3000" b="1" i="1" dirty="0">
                <a:solidFill>
                  <a:srgbClr val="FF0000"/>
                </a:solidFill>
                <a:latin typeface="+mj-lt"/>
                <a:ea typeface="Times New Roman"/>
                <a:cs typeface="Times New Roman"/>
              </a:rPr>
              <a:t>much evidence is to be obtained? </a:t>
            </a:r>
            <a:endParaRPr lang="en-US" sz="3000" b="1" i="1" dirty="0" smtClean="0">
              <a:solidFill>
                <a:srgbClr val="FF0000"/>
              </a:solidFill>
              <a:latin typeface="+mj-lt"/>
              <a:ea typeface="Times New Roman"/>
              <a:cs typeface="Times New Roman"/>
            </a:endParaRPr>
          </a:p>
          <a:p>
            <a:pPr marL="151130" marR="82550" indent="-1905" algn="just">
              <a:lnSpc>
                <a:spcPct val="105000"/>
              </a:lnSpc>
              <a:spcAft>
                <a:spcPts val="1440"/>
              </a:spcAft>
            </a:pPr>
            <a:r>
              <a:rPr lang="en-US" sz="3000" i="1" dirty="0">
                <a:solidFill>
                  <a:schemeClr val="bg2">
                    <a:lumMod val="60000"/>
                    <a:lumOff val="40000"/>
                  </a:schemeClr>
                </a:solidFill>
                <a:latin typeface="+mj-lt"/>
                <a:ea typeface="Calibri"/>
                <a:cs typeface="Times New Roman"/>
              </a:rPr>
              <a:t>To obtain sufficient and appropriate evidence the auditor performs compliance </a:t>
            </a:r>
            <a:r>
              <a:rPr lang="en-US" sz="3000" i="1" dirty="0" smtClean="0">
                <a:solidFill>
                  <a:schemeClr val="bg2">
                    <a:lumMod val="60000"/>
                    <a:lumOff val="40000"/>
                  </a:schemeClr>
                </a:solidFill>
                <a:latin typeface="+mj-lt"/>
                <a:ea typeface="Calibri"/>
                <a:cs typeface="Times New Roman"/>
              </a:rPr>
              <a:t>procedures</a:t>
            </a:r>
            <a:endParaRPr lang="en-US" i="1" dirty="0">
              <a:solidFill>
                <a:schemeClr val="bg2">
                  <a:lumMod val="60000"/>
                  <a:lumOff val="40000"/>
                </a:schemeClr>
              </a:solidFill>
            </a:endParaRPr>
          </a:p>
        </p:txBody>
      </p:sp>
    </p:spTree>
    <p:extLst>
      <p:ext uri="{BB962C8B-B14F-4D97-AF65-F5344CB8AC3E}">
        <p14:creationId xmlns:p14="http://schemas.microsoft.com/office/powerpoint/2010/main" xmlns="" val="2497631287"/>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1" i="1" dirty="0">
                <a:solidFill>
                  <a:srgbClr val="C00000"/>
                </a:solidFill>
              </a:rPr>
              <a:t>Compliance </a:t>
            </a:r>
            <a:r>
              <a:rPr lang="en-IN" sz="4400" b="1" i="1" dirty="0" smtClean="0">
                <a:solidFill>
                  <a:srgbClr val="C00000"/>
                </a:solidFill>
              </a:rPr>
              <a:t>procedures</a:t>
            </a:r>
            <a:endParaRPr lang="en-IN" sz="4400" b="1" i="1" dirty="0">
              <a:solidFill>
                <a:srgbClr val="C00000"/>
              </a:solidFill>
            </a:endParaRPr>
          </a:p>
        </p:txBody>
      </p:sp>
      <p:sp>
        <p:nvSpPr>
          <p:cNvPr id="3" name="Content Placeholder 2"/>
          <p:cNvSpPr>
            <a:spLocks noGrp="1"/>
          </p:cNvSpPr>
          <p:nvPr>
            <p:ph idx="1"/>
          </p:nvPr>
        </p:nvSpPr>
        <p:spPr>
          <a:xfrm>
            <a:off x="685801" y="2142067"/>
            <a:ext cx="11277599" cy="4258733"/>
          </a:xfrm>
        </p:spPr>
        <p:txBody>
          <a:bodyPr>
            <a:normAutofit/>
          </a:bodyPr>
          <a:lstStyle/>
          <a:p>
            <a:r>
              <a:rPr lang="en-US" sz="2400" i="1" dirty="0">
                <a:solidFill>
                  <a:schemeClr val="bg2">
                    <a:lumMod val="60000"/>
                    <a:lumOff val="40000"/>
                  </a:schemeClr>
                </a:solidFill>
              </a:rPr>
              <a:t>Compliance tests are tests designed to obtain reasonable assurance that those internal controls on which audit reliance is to be placed are in effect. Compliance procedures seek to test.</a:t>
            </a:r>
          </a:p>
          <a:p>
            <a:r>
              <a:rPr lang="en-US" sz="2400" i="1" dirty="0">
                <a:solidFill>
                  <a:schemeClr val="bg2">
                    <a:lumMod val="60000"/>
                    <a:lumOff val="40000"/>
                  </a:schemeClr>
                </a:solidFill>
              </a:rPr>
              <a:t>(a)	that the internal control exists</a:t>
            </a:r>
          </a:p>
          <a:p>
            <a:r>
              <a:rPr lang="en-US" sz="2400" i="1" dirty="0">
                <a:solidFill>
                  <a:schemeClr val="bg2">
                    <a:lumMod val="60000"/>
                    <a:lumOff val="40000"/>
                  </a:schemeClr>
                </a:solidFill>
              </a:rPr>
              <a:t>(b)	that the internal control is effective</a:t>
            </a:r>
          </a:p>
          <a:p>
            <a:r>
              <a:rPr lang="en-US" sz="2400" i="1" dirty="0">
                <a:solidFill>
                  <a:schemeClr val="bg2">
                    <a:lumMod val="60000"/>
                    <a:lumOff val="40000"/>
                  </a:schemeClr>
                </a:solidFill>
              </a:rPr>
              <a:t>(c)	that the internal control has so operated throughout the period of audit with continuity.</a:t>
            </a:r>
          </a:p>
          <a:p>
            <a:endParaRPr lang="en-IN" sz="2400" dirty="0">
              <a:solidFill>
                <a:schemeClr val="bg2">
                  <a:lumMod val="60000"/>
                  <a:lumOff val="40000"/>
                </a:schemeClr>
              </a:solidFill>
            </a:endParaRPr>
          </a:p>
        </p:txBody>
      </p:sp>
    </p:spTree>
    <p:extLst>
      <p:ext uri="{BB962C8B-B14F-4D97-AF65-F5344CB8AC3E}">
        <p14:creationId xmlns:p14="http://schemas.microsoft.com/office/powerpoint/2010/main" xmlns="" val="2114734343"/>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i="1" dirty="0">
                <a:solidFill>
                  <a:srgbClr val="C00000"/>
                </a:solidFill>
              </a:rPr>
              <a:t>Gathering audit </a:t>
            </a:r>
            <a:r>
              <a:rPr lang="en-IN" sz="4400" b="1" i="1" dirty="0" smtClean="0">
                <a:solidFill>
                  <a:srgbClr val="C00000"/>
                </a:solidFill>
              </a:rPr>
              <a:t>evidence</a:t>
            </a:r>
            <a:r>
              <a:rPr lang="en-IN" dirty="0"/>
              <a:t/>
            </a:r>
            <a:br>
              <a:rPr lang="en-IN" dirty="0"/>
            </a:br>
            <a:endParaRPr lang="en-IN" dirty="0"/>
          </a:p>
        </p:txBody>
      </p:sp>
      <p:sp>
        <p:nvSpPr>
          <p:cNvPr id="3" name="Content Placeholder 2"/>
          <p:cNvSpPr>
            <a:spLocks noGrp="1"/>
          </p:cNvSpPr>
          <p:nvPr>
            <p:ph idx="1"/>
          </p:nvPr>
        </p:nvSpPr>
        <p:spPr>
          <a:xfrm>
            <a:off x="685801" y="1676400"/>
            <a:ext cx="11048999" cy="4724399"/>
          </a:xfrm>
        </p:spPr>
        <p:txBody>
          <a:bodyPr>
            <a:normAutofit/>
          </a:bodyPr>
          <a:lstStyle/>
          <a:p>
            <a:r>
              <a:rPr lang="en-US" sz="2800" i="1" dirty="0" smtClean="0">
                <a:solidFill>
                  <a:schemeClr val="bg2">
                    <a:lumMod val="60000"/>
                    <a:lumOff val="40000"/>
                  </a:schemeClr>
                </a:solidFill>
              </a:rPr>
              <a:t>The </a:t>
            </a:r>
            <a:r>
              <a:rPr lang="en-US" sz="2800" i="1" dirty="0">
                <a:solidFill>
                  <a:schemeClr val="bg2">
                    <a:lumMod val="60000"/>
                    <a:lumOff val="40000"/>
                  </a:schemeClr>
                </a:solidFill>
              </a:rPr>
              <a:t>evidence are obtained by following methods </a:t>
            </a:r>
          </a:p>
          <a:p>
            <a:pPr marL="0" indent="0">
              <a:buNone/>
            </a:pPr>
            <a:r>
              <a:rPr lang="en-US" sz="2800" i="1" dirty="0">
                <a:solidFill>
                  <a:schemeClr val="bg2">
                    <a:lumMod val="60000"/>
                    <a:lumOff val="40000"/>
                  </a:schemeClr>
                </a:solidFill>
              </a:rPr>
              <a:t>(</a:t>
            </a:r>
            <a:r>
              <a:rPr lang="en-US" sz="2800" i="1" dirty="0" smtClean="0">
                <a:solidFill>
                  <a:schemeClr val="bg2">
                    <a:lumMod val="60000"/>
                    <a:lumOff val="40000"/>
                  </a:schemeClr>
                </a:solidFill>
              </a:rPr>
              <a:t>a) Inspection </a:t>
            </a:r>
            <a:endParaRPr lang="en-US" sz="2800" i="1" dirty="0">
              <a:solidFill>
                <a:schemeClr val="bg2">
                  <a:lumMod val="60000"/>
                  <a:lumOff val="40000"/>
                </a:schemeClr>
              </a:solidFill>
            </a:endParaRPr>
          </a:p>
          <a:p>
            <a:pPr marL="0" indent="0">
              <a:buNone/>
            </a:pPr>
            <a:r>
              <a:rPr lang="en-US" sz="2800" i="1" dirty="0">
                <a:solidFill>
                  <a:schemeClr val="bg2">
                    <a:lumMod val="60000"/>
                    <a:lumOff val="40000"/>
                  </a:schemeClr>
                </a:solidFill>
              </a:rPr>
              <a:t>(</a:t>
            </a:r>
            <a:r>
              <a:rPr lang="en-US" sz="2800" i="1" dirty="0" smtClean="0">
                <a:solidFill>
                  <a:schemeClr val="bg2">
                    <a:lumMod val="60000"/>
                    <a:lumOff val="40000"/>
                  </a:schemeClr>
                </a:solidFill>
              </a:rPr>
              <a:t>b) Observation </a:t>
            </a:r>
            <a:endParaRPr lang="en-US" sz="2800" i="1" dirty="0">
              <a:solidFill>
                <a:schemeClr val="bg2">
                  <a:lumMod val="60000"/>
                  <a:lumOff val="40000"/>
                </a:schemeClr>
              </a:solidFill>
            </a:endParaRPr>
          </a:p>
          <a:p>
            <a:pPr marL="0" indent="0">
              <a:buNone/>
            </a:pPr>
            <a:r>
              <a:rPr lang="en-US" sz="2800" i="1" dirty="0" smtClean="0">
                <a:solidFill>
                  <a:schemeClr val="bg2">
                    <a:lumMod val="60000"/>
                    <a:lumOff val="40000"/>
                  </a:schemeClr>
                </a:solidFill>
              </a:rPr>
              <a:t>(</a:t>
            </a:r>
            <a:r>
              <a:rPr lang="en-US" sz="2800" i="1" dirty="0">
                <a:solidFill>
                  <a:schemeClr val="bg2">
                    <a:lumMod val="60000"/>
                    <a:lumOff val="40000"/>
                  </a:schemeClr>
                </a:solidFill>
              </a:rPr>
              <a:t>c) Inquiry and confirmation	 </a:t>
            </a:r>
          </a:p>
          <a:p>
            <a:pPr marL="0" indent="0">
              <a:buNone/>
            </a:pPr>
            <a:r>
              <a:rPr lang="en-US" sz="2800" i="1" dirty="0" smtClean="0">
                <a:solidFill>
                  <a:schemeClr val="bg2">
                    <a:lumMod val="60000"/>
                    <a:lumOff val="40000"/>
                  </a:schemeClr>
                </a:solidFill>
              </a:rPr>
              <a:t>(</a:t>
            </a:r>
            <a:r>
              <a:rPr lang="en-US" sz="2800" i="1" dirty="0">
                <a:solidFill>
                  <a:schemeClr val="bg2">
                    <a:lumMod val="60000"/>
                    <a:lumOff val="40000"/>
                  </a:schemeClr>
                </a:solidFill>
              </a:rPr>
              <a:t>d) Computation</a:t>
            </a:r>
          </a:p>
          <a:p>
            <a:pPr marL="0" indent="0">
              <a:buNone/>
            </a:pPr>
            <a:r>
              <a:rPr lang="en-US" sz="2800" i="1" dirty="0">
                <a:solidFill>
                  <a:schemeClr val="bg2">
                    <a:lumMod val="60000"/>
                    <a:lumOff val="40000"/>
                  </a:schemeClr>
                </a:solidFill>
              </a:rPr>
              <a:t>(e) Analytical review.</a:t>
            </a:r>
          </a:p>
          <a:p>
            <a:endParaRPr lang="en-IN" i="1" dirty="0">
              <a:solidFill>
                <a:schemeClr val="bg2">
                  <a:lumMod val="60000"/>
                  <a:lumOff val="40000"/>
                </a:schemeClr>
              </a:solidFill>
            </a:endParaRPr>
          </a:p>
        </p:txBody>
      </p:sp>
    </p:spTree>
    <p:extLst>
      <p:ext uri="{BB962C8B-B14F-4D97-AF65-F5344CB8AC3E}">
        <p14:creationId xmlns:p14="http://schemas.microsoft.com/office/powerpoint/2010/main" xmlns="" val="2300645891"/>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1471055733"/>
              </p:ext>
            </p:extLst>
          </p:nvPr>
        </p:nvGraphicFramePr>
        <p:xfrm>
          <a:off x="990600" y="228600"/>
          <a:ext cx="10591800" cy="6172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790211097"/>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1" i="1" dirty="0">
                <a:solidFill>
                  <a:srgbClr val="FF0000"/>
                </a:solidFill>
              </a:rPr>
              <a:t>Audit Note-Book</a:t>
            </a:r>
            <a:r>
              <a:rPr lang="en-IN" i="1" dirty="0"/>
              <a:t/>
            </a:r>
            <a:br>
              <a:rPr lang="en-IN" i="1" dirty="0"/>
            </a:br>
            <a:endParaRPr lang="en-IN" i="1" dirty="0"/>
          </a:p>
        </p:txBody>
      </p:sp>
      <p:sp>
        <p:nvSpPr>
          <p:cNvPr id="3" name="Content Placeholder 2"/>
          <p:cNvSpPr>
            <a:spLocks noGrp="1"/>
          </p:cNvSpPr>
          <p:nvPr>
            <p:ph idx="1"/>
          </p:nvPr>
        </p:nvSpPr>
        <p:spPr>
          <a:xfrm>
            <a:off x="685801" y="2142067"/>
            <a:ext cx="11048999" cy="3649133"/>
          </a:xfrm>
        </p:spPr>
        <p:txBody>
          <a:bodyPr/>
          <a:lstStyle/>
          <a:p>
            <a:pPr algn="just"/>
            <a:r>
              <a:rPr lang="en-US" sz="2400" i="1" dirty="0" smtClean="0">
                <a:solidFill>
                  <a:schemeClr val="bg2">
                    <a:lumMod val="60000"/>
                    <a:lumOff val="40000"/>
                  </a:schemeClr>
                </a:solidFill>
              </a:rPr>
              <a:t>An </a:t>
            </a:r>
            <a:r>
              <a:rPr lang="en-US" sz="2400" i="1" dirty="0">
                <a:solidFill>
                  <a:schemeClr val="bg2">
                    <a:lumMod val="60000"/>
                    <a:lumOff val="40000"/>
                  </a:schemeClr>
                </a:solidFill>
              </a:rPr>
              <a:t>Audit Note-Book is a book which is maintained by the </a:t>
            </a:r>
            <a:r>
              <a:rPr lang="en-US" sz="2400" i="1" dirty="0">
                <a:solidFill>
                  <a:srgbClr val="FF0000"/>
                </a:solidFill>
              </a:rPr>
              <a:t>audit </a:t>
            </a:r>
            <a:r>
              <a:rPr lang="en-US" sz="2400" i="1" dirty="0" smtClean="0">
                <a:solidFill>
                  <a:srgbClr val="FF0000"/>
                </a:solidFill>
              </a:rPr>
              <a:t>clerk. </a:t>
            </a:r>
            <a:r>
              <a:rPr lang="en-US" sz="2400" i="1" dirty="0" smtClean="0">
                <a:solidFill>
                  <a:schemeClr val="bg2">
                    <a:lumMod val="60000"/>
                    <a:lumOff val="40000"/>
                  </a:schemeClr>
                </a:solidFill>
              </a:rPr>
              <a:t>During </a:t>
            </a:r>
            <a:r>
              <a:rPr lang="en-US" sz="2400" i="1" dirty="0">
                <a:solidFill>
                  <a:schemeClr val="bg2">
                    <a:lumMod val="60000"/>
                    <a:lumOff val="40000"/>
                  </a:schemeClr>
                </a:solidFill>
              </a:rPr>
              <a:t>the course of audit, the clerk comes across several difficulties or new points which he has to discuss with his senior or the auditor. He makes several inquiries which, </a:t>
            </a:r>
            <a:r>
              <a:rPr lang="en-US" sz="2400" i="1" dirty="0" smtClean="0">
                <a:solidFill>
                  <a:schemeClr val="bg2">
                    <a:lumMod val="60000"/>
                    <a:lumOff val="40000"/>
                  </a:schemeClr>
                </a:solidFill>
              </a:rPr>
              <a:t>he </a:t>
            </a:r>
            <a:r>
              <a:rPr lang="en-US" sz="2400" i="1" dirty="0">
                <a:solidFill>
                  <a:schemeClr val="bg2">
                    <a:lumMod val="60000"/>
                    <a:lumOff val="40000"/>
                  </a:schemeClr>
                </a:solidFill>
              </a:rPr>
              <a:t>thinks, have not been satisfactorily answered. Lest he might forget these </a:t>
            </a:r>
            <a:r>
              <a:rPr lang="en-US" sz="2400" i="1" dirty="0" smtClean="0">
                <a:solidFill>
                  <a:schemeClr val="bg2">
                    <a:lumMod val="60000"/>
                    <a:lumOff val="40000"/>
                  </a:schemeClr>
                </a:solidFill>
              </a:rPr>
              <a:t>points. This book is </a:t>
            </a:r>
            <a:r>
              <a:rPr lang="en-US" sz="2400" i="1" dirty="0">
                <a:solidFill>
                  <a:schemeClr val="bg2">
                    <a:lumMod val="60000"/>
                    <a:lumOff val="40000"/>
                  </a:schemeClr>
                </a:solidFill>
              </a:rPr>
              <a:t>called by different names such as </a:t>
            </a:r>
            <a:r>
              <a:rPr lang="en-US" sz="2400" i="1" dirty="0">
                <a:solidFill>
                  <a:srgbClr val="FF0000"/>
                </a:solidFill>
              </a:rPr>
              <a:t>Audit Note Book or Audit Memoranda.</a:t>
            </a:r>
            <a:r>
              <a:rPr lang="en-US" sz="2400" i="1" dirty="0">
                <a:solidFill>
                  <a:schemeClr val="bg2">
                    <a:lumMod val="60000"/>
                    <a:lumOff val="40000"/>
                  </a:schemeClr>
                </a:solidFill>
              </a:rPr>
              <a:t> Such a book is a written record of queries made, replies received thereto, correspondence entered into, etc. </a:t>
            </a:r>
            <a:r>
              <a:rPr lang="en-US" sz="2400" i="1" dirty="0">
                <a:solidFill>
                  <a:srgbClr val="FF0000"/>
                </a:solidFill>
              </a:rPr>
              <a:t>This book may be of great help to the auditor preparing his Audit Report from such a record. A separate Audit Note Book is maintained for each concern</a:t>
            </a:r>
            <a:r>
              <a:rPr lang="en-US" dirty="0">
                <a:solidFill>
                  <a:srgbClr val="FF0000"/>
                </a:solidFill>
              </a:rPr>
              <a:t>.</a:t>
            </a:r>
          </a:p>
        </p:txBody>
      </p:sp>
    </p:spTree>
    <p:extLst>
      <p:ext uri="{BB962C8B-B14F-4D97-AF65-F5344CB8AC3E}">
        <p14:creationId xmlns:p14="http://schemas.microsoft.com/office/powerpoint/2010/main" xmlns="" val="3839793362"/>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xmlns="" val="2285176394"/>
              </p:ext>
            </p:extLst>
          </p:nvPr>
        </p:nvGraphicFramePr>
        <p:xfrm>
          <a:off x="1066800" y="76200"/>
          <a:ext cx="10972800" cy="6629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945959431"/>
      </p:ext>
    </p:extLst>
  </p:cSld>
  <p:clrMapOvr>
    <a:masterClrMapping/>
  </p:clrMapOvr>
  <p:transition spd="slow">
    <p:randomBar dir="vert"/>
    <p:sndAc>
      <p:stSnd>
        <p:snd r:embed="rId3" name="camera.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i="1" dirty="0">
                <a:solidFill>
                  <a:srgbClr val="C00000"/>
                </a:solidFill>
              </a:rPr>
              <a:t>Working Papers</a:t>
            </a:r>
          </a:p>
        </p:txBody>
      </p:sp>
      <p:sp>
        <p:nvSpPr>
          <p:cNvPr id="3" name="Content Placeholder 2"/>
          <p:cNvSpPr>
            <a:spLocks noGrp="1"/>
          </p:cNvSpPr>
          <p:nvPr>
            <p:ph idx="1"/>
          </p:nvPr>
        </p:nvSpPr>
        <p:spPr>
          <a:xfrm>
            <a:off x="685801" y="2142067"/>
            <a:ext cx="10363199" cy="3649133"/>
          </a:xfrm>
        </p:spPr>
        <p:txBody>
          <a:bodyPr>
            <a:normAutofit/>
          </a:bodyPr>
          <a:lstStyle/>
          <a:p>
            <a:pPr algn="just"/>
            <a:r>
              <a:rPr lang="en-US" sz="2800" i="1" dirty="0" smtClean="0">
                <a:solidFill>
                  <a:schemeClr val="bg2">
                    <a:lumMod val="60000"/>
                    <a:lumOff val="40000"/>
                  </a:schemeClr>
                </a:solidFill>
              </a:rPr>
              <a:t>Working </a:t>
            </a:r>
            <a:r>
              <a:rPr lang="en-US" sz="2800" i="1" dirty="0">
                <a:solidFill>
                  <a:schemeClr val="bg2">
                    <a:lumMod val="60000"/>
                    <a:lumOff val="40000"/>
                  </a:schemeClr>
                </a:solidFill>
              </a:rPr>
              <a:t>Papers are those papers which contain essential facts about  accounts so that the auditor may not have again to go over the accounts of his client in case he wants to refer to them later on during the course of his </a:t>
            </a:r>
            <a:r>
              <a:rPr lang="en-US" sz="2800" i="1" dirty="0" smtClean="0">
                <a:solidFill>
                  <a:schemeClr val="bg2">
                    <a:lumMod val="60000"/>
                    <a:lumOff val="40000"/>
                  </a:schemeClr>
                </a:solidFill>
              </a:rPr>
              <a:t>audit.</a:t>
            </a:r>
            <a:endParaRPr lang="en-IN" sz="2800" i="1" dirty="0">
              <a:solidFill>
                <a:schemeClr val="bg2">
                  <a:lumMod val="60000"/>
                  <a:lumOff val="40000"/>
                </a:schemeClr>
              </a:solidFill>
            </a:endParaRPr>
          </a:p>
        </p:txBody>
      </p:sp>
    </p:spTree>
    <p:extLst>
      <p:ext uri="{BB962C8B-B14F-4D97-AF65-F5344CB8AC3E}">
        <p14:creationId xmlns:p14="http://schemas.microsoft.com/office/powerpoint/2010/main" xmlns="" val="4039245690"/>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dirty="0">
                <a:solidFill>
                  <a:srgbClr val="C00000"/>
                </a:solidFill>
              </a:rPr>
              <a:t>Objects or Aim of Working Papers</a:t>
            </a:r>
            <a:endParaRPr lang="en-IN" sz="4800" b="1" i="1" dirty="0">
              <a:solidFill>
                <a:srgbClr val="C00000"/>
              </a:solidFill>
            </a:endParaRPr>
          </a:p>
        </p:txBody>
      </p:sp>
    </p:spTree>
    <p:extLst>
      <p:ext uri="{BB962C8B-B14F-4D97-AF65-F5344CB8AC3E}">
        <p14:creationId xmlns:p14="http://schemas.microsoft.com/office/powerpoint/2010/main" xmlns="" val="4032167399"/>
      </p:ext>
    </p:extLst>
  </p:cSld>
  <p:clrMapOvr>
    <a:masterClrMapping/>
  </p:clrMapOvr>
  <p:transition spd="slow">
    <p:randomBar dir="vert"/>
    <p:sndAc>
      <p:stSnd>
        <p:snd r:embed="rId2" name="camera.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4725</TotalTime>
  <Words>991</Words>
  <Application>Microsoft Office PowerPoint</Application>
  <PresentationFormat>Custom</PresentationFormat>
  <Paragraphs>75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Celestial</vt:lpstr>
      <vt:lpstr>Audit Evidence maintaining audit notebook and other working papers</vt:lpstr>
      <vt:lpstr> Audit Evidence  </vt:lpstr>
      <vt:lpstr>Compliance procedures</vt:lpstr>
      <vt:lpstr>Gathering audit evidence </vt:lpstr>
      <vt:lpstr>Slide 5</vt:lpstr>
      <vt:lpstr>Audit Note-Book </vt:lpstr>
      <vt:lpstr>Slide 7</vt:lpstr>
      <vt:lpstr>Working Papers</vt:lpstr>
      <vt:lpstr>Objects or Aim of Working Papers</vt:lpstr>
      <vt:lpstr>Slide 10</vt:lpstr>
      <vt:lpstr>Essentials of Good Working Papers  </vt:lpstr>
      <vt:lpstr>Slide 12</vt:lpstr>
      <vt:lpstr>Responsibility, Protection and Preservation of Working Papers </vt:lpstr>
      <vt:lpstr> Filing of Working Papers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Ishaq</dc:creator>
  <cp:lastModifiedBy>Dotnet</cp:lastModifiedBy>
  <cp:revision>19</cp:revision>
  <dcterms:created xsi:type="dcterms:W3CDTF">2020-11-10T17:57:53Z</dcterms:created>
  <dcterms:modified xsi:type="dcterms:W3CDTF">2021-01-29T05:21:28Z</dcterms:modified>
</cp:coreProperties>
</file>