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8" r:id="rId1"/>
  </p:sldMasterIdLst>
  <p:notesMasterIdLst>
    <p:notesMasterId r:id="rId19"/>
  </p:notesMasterIdLst>
  <p:sldIdLst>
    <p:sldId id="268" r:id="rId2"/>
    <p:sldId id="272" r:id="rId3"/>
    <p:sldId id="278" r:id="rId4"/>
    <p:sldId id="270" r:id="rId5"/>
    <p:sldId id="277" r:id="rId6"/>
    <p:sldId id="271" r:id="rId7"/>
    <p:sldId id="269" r:id="rId8"/>
    <p:sldId id="258" r:id="rId9"/>
    <p:sldId id="263" r:id="rId10"/>
    <p:sldId id="264" r:id="rId11"/>
    <p:sldId id="273" r:id="rId12"/>
    <p:sldId id="261" r:id="rId13"/>
    <p:sldId id="262" r:id="rId14"/>
    <p:sldId id="275"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09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FE35CA-F13E-4D34-943F-682C6677F87F}" type="doc">
      <dgm:prSet loTypeId="urn:microsoft.com/office/officeart/2005/8/layout/radial5" loCatId="cycle" qsTypeId="urn:microsoft.com/office/officeart/2005/8/quickstyle/simple4" qsCatId="simple" csTypeId="urn:microsoft.com/office/officeart/2005/8/colors/colorful5" csCatId="colorful" phldr="1"/>
      <dgm:spPr/>
      <dgm:t>
        <a:bodyPr/>
        <a:lstStyle/>
        <a:p>
          <a:endParaRPr lang="en-IN"/>
        </a:p>
      </dgm:t>
    </dgm:pt>
    <dgm:pt modelId="{FC923C74-CA94-453D-9145-3A5F71C43326}">
      <dgm:prSet phldrT="[Text]"/>
      <dgm:spPr/>
      <dgm:t>
        <a:bodyPr/>
        <a:lstStyle/>
        <a:p>
          <a:r>
            <a:rPr lang="en-IN" dirty="0" smtClean="0"/>
            <a:t>Forms of Organization</a:t>
          </a:r>
          <a:endParaRPr lang="en-IN" dirty="0"/>
        </a:p>
      </dgm:t>
    </dgm:pt>
    <dgm:pt modelId="{CE6008FC-1892-4B85-B9DA-5EC0E8B5FC8E}" type="parTrans" cxnId="{30E867E7-6739-4451-B49C-296381D23AD3}">
      <dgm:prSet/>
      <dgm:spPr/>
      <dgm:t>
        <a:bodyPr/>
        <a:lstStyle/>
        <a:p>
          <a:endParaRPr lang="en-IN"/>
        </a:p>
      </dgm:t>
    </dgm:pt>
    <dgm:pt modelId="{CD4F1BAB-2B1B-417A-890B-482488C42090}" type="sibTrans" cxnId="{30E867E7-6739-4451-B49C-296381D23AD3}">
      <dgm:prSet/>
      <dgm:spPr/>
      <dgm:t>
        <a:bodyPr/>
        <a:lstStyle/>
        <a:p>
          <a:endParaRPr lang="en-IN"/>
        </a:p>
      </dgm:t>
    </dgm:pt>
    <dgm:pt modelId="{F225A374-BEB9-4DCB-912B-C6A21621CDC9}">
      <dgm:prSet phldrT="[Text]"/>
      <dgm:spPr/>
      <dgm:t>
        <a:bodyPr/>
        <a:lstStyle/>
        <a:p>
          <a:r>
            <a:rPr lang="en-US" dirty="0" smtClean="0"/>
            <a:t>Sole Proprietor </a:t>
          </a:r>
          <a:endParaRPr lang="en-IN" dirty="0"/>
        </a:p>
      </dgm:t>
    </dgm:pt>
    <dgm:pt modelId="{1C9097E8-1EB6-4F1C-9C37-C071785C31E1}" type="parTrans" cxnId="{EE736427-7916-4C3D-A517-AE57CE01A927}">
      <dgm:prSet/>
      <dgm:spPr/>
      <dgm:t>
        <a:bodyPr/>
        <a:lstStyle/>
        <a:p>
          <a:endParaRPr lang="en-IN"/>
        </a:p>
      </dgm:t>
    </dgm:pt>
    <dgm:pt modelId="{02228F1E-6956-4500-961D-F3DB4247A16C}" type="sibTrans" cxnId="{EE736427-7916-4C3D-A517-AE57CE01A927}">
      <dgm:prSet/>
      <dgm:spPr/>
      <dgm:t>
        <a:bodyPr/>
        <a:lstStyle/>
        <a:p>
          <a:endParaRPr lang="en-IN"/>
        </a:p>
      </dgm:t>
    </dgm:pt>
    <dgm:pt modelId="{3550013F-4F4F-483D-A024-633F882B9AD6}">
      <dgm:prSet/>
      <dgm:spPr/>
      <dgm:t>
        <a:bodyPr/>
        <a:lstStyle/>
        <a:p>
          <a:r>
            <a:rPr lang="en-US" smtClean="0"/>
            <a:t>Partnership</a:t>
          </a:r>
          <a:endParaRPr lang="en-IN"/>
        </a:p>
      </dgm:t>
    </dgm:pt>
    <dgm:pt modelId="{71A558B7-AC22-426F-8C45-CC192D071A61}" type="parTrans" cxnId="{C6FED926-9826-4423-B9FC-44FF230C9AF9}">
      <dgm:prSet/>
      <dgm:spPr/>
      <dgm:t>
        <a:bodyPr/>
        <a:lstStyle/>
        <a:p>
          <a:endParaRPr lang="en-IN"/>
        </a:p>
      </dgm:t>
    </dgm:pt>
    <dgm:pt modelId="{C7762DE5-633D-4F23-9258-1F45803067D6}" type="sibTrans" cxnId="{C6FED926-9826-4423-B9FC-44FF230C9AF9}">
      <dgm:prSet/>
      <dgm:spPr/>
      <dgm:t>
        <a:bodyPr/>
        <a:lstStyle/>
        <a:p>
          <a:endParaRPr lang="en-IN"/>
        </a:p>
      </dgm:t>
    </dgm:pt>
    <dgm:pt modelId="{EDA53ED4-1129-41F6-BE8C-BFCFB881C006}">
      <dgm:prSet/>
      <dgm:spPr/>
      <dgm:t>
        <a:bodyPr/>
        <a:lstStyle/>
        <a:p>
          <a:r>
            <a:rPr lang="en-US" smtClean="0"/>
            <a:t>HUF</a:t>
          </a:r>
          <a:endParaRPr lang="en-IN"/>
        </a:p>
      </dgm:t>
    </dgm:pt>
    <dgm:pt modelId="{EDEC1B24-6B78-44A7-86D1-E9A6D044A84A}" type="parTrans" cxnId="{1A0263EC-4FB5-4822-AB8A-E9AF3FE1FBDA}">
      <dgm:prSet/>
      <dgm:spPr/>
      <dgm:t>
        <a:bodyPr/>
        <a:lstStyle/>
        <a:p>
          <a:endParaRPr lang="en-IN"/>
        </a:p>
      </dgm:t>
    </dgm:pt>
    <dgm:pt modelId="{2D6CE68C-3D29-4EF7-A437-7FD36DC72CE1}" type="sibTrans" cxnId="{1A0263EC-4FB5-4822-AB8A-E9AF3FE1FBDA}">
      <dgm:prSet/>
      <dgm:spPr/>
      <dgm:t>
        <a:bodyPr/>
        <a:lstStyle/>
        <a:p>
          <a:endParaRPr lang="en-IN"/>
        </a:p>
      </dgm:t>
    </dgm:pt>
    <dgm:pt modelId="{2DD7AA60-F60B-4462-AC06-7781A1F30BF5}">
      <dgm:prSet/>
      <dgm:spPr/>
      <dgm:t>
        <a:bodyPr/>
        <a:lstStyle/>
        <a:p>
          <a:r>
            <a:rPr lang="en-US" smtClean="0"/>
            <a:t>Joint Stock Companies (limited liability) </a:t>
          </a:r>
          <a:endParaRPr lang="en-IN"/>
        </a:p>
      </dgm:t>
    </dgm:pt>
    <dgm:pt modelId="{3139D0B2-18BB-48D6-AC5A-4536C167FE49}" type="parTrans" cxnId="{657E951F-9484-41B5-87B8-869B763DDAD0}">
      <dgm:prSet/>
      <dgm:spPr/>
      <dgm:t>
        <a:bodyPr/>
        <a:lstStyle/>
        <a:p>
          <a:endParaRPr lang="en-IN"/>
        </a:p>
      </dgm:t>
    </dgm:pt>
    <dgm:pt modelId="{B01278BE-13B6-4813-89F9-FB463B55552B}" type="sibTrans" cxnId="{657E951F-9484-41B5-87B8-869B763DDAD0}">
      <dgm:prSet/>
      <dgm:spPr/>
      <dgm:t>
        <a:bodyPr/>
        <a:lstStyle/>
        <a:p>
          <a:endParaRPr lang="en-IN"/>
        </a:p>
      </dgm:t>
    </dgm:pt>
    <dgm:pt modelId="{858A377F-8B4C-4AA9-A2DB-D8333C17C3A4}">
      <dgm:prSet/>
      <dgm:spPr/>
      <dgm:t>
        <a:bodyPr/>
        <a:lstStyle/>
        <a:p>
          <a:r>
            <a:rPr lang="en-US" smtClean="0"/>
            <a:t>Private ltd.</a:t>
          </a:r>
          <a:endParaRPr lang="en-IN"/>
        </a:p>
      </dgm:t>
    </dgm:pt>
    <dgm:pt modelId="{4ECE6BD1-496B-4810-9DF2-4517DD8B08B4}" type="parTrans" cxnId="{BC3273E3-26F1-4878-9304-99F5C7C9578F}">
      <dgm:prSet/>
      <dgm:spPr/>
      <dgm:t>
        <a:bodyPr/>
        <a:lstStyle/>
        <a:p>
          <a:endParaRPr lang="en-IN"/>
        </a:p>
      </dgm:t>
    </dgm:pt>
    <dgm:pt modelId="{576F7B10-1687-4F7B-8836-67EE2553B988}" type="sibTrans" cxnId="{BC3273E3-26F1-4878-9304-99F5C7C9578F}">
      <dgm:prSet/>
      <dgm:spPr/>
      <dgm:t>
        <a:bodyPr/>
        <a:lstStyle/>
        <a:p>
          <a:endParaRPr lang="en-IN"/>
        </a:p>
      </dgm:t>
    </dgm:pt>
    <dgm:pt modelId="{3158B7BC-B4D3-443C-9AC1-944BEA68CA09}">
      <dgm:prSet/>
      <dgm:spPr/>
      <dgm:t>
        <a:bodyPr/>
        <a:lstStyle/>
        <a:p>
          <a:r>
            <a:rPr lang="en-US" smtClean="0"/>
            <a:t>Public ltd.</a:t>
          </a:r>
          <a:endParaRPr lang="en-IN"/>
        </a:p>
      </dgm:t>
    </dgm:pt>
    <dgm:pt modelId="{D4E0CC26-33ED-4A0C-8429-CE1F16326C9E}" type="parTrans" cxnId="{169E85F9-E63D-4B52-87C2-EC84943DF57B}">
      <dgm:prSet/>
      <dgm:spPr/>
      <dgm:t>
        <a:bodyPr/>
        <a:lstStyle/>
        <a:p>
          <a:endParaRPr lang="en-IN"/>
        </a:p>
      </dgm:t>
    </dgm:pt>
    <dgm:pt modelId="{029D6EBF-2830-4B12-B3A5-FCA8F092F648}" type="sibTrans" cxnId="{169E85F9-E63D-4B52-87C2-EC84943DF57B}">
      <dgm:prSet/>
      <dgm:spPr/>
      <dgm:t>
        <a:bodyPr/>
        <a:lstStyle/>
        <a:p>
          <a:endParaRPr lang="en-IN"/>
        </a:p>
      </dgm:t>
    </dgm:pt>
    <dgm:pt modelId="{62A13D65-E7D8-4C33-8D12-396FCEB781D6}">
      <dgm:prSet/>
      <dgm:spPr/>
      <dgm:t>
        <a:bodyPr/>
        <a:lstStyle/>
        <a:p>
          <a:r>
            <a:rPr lang="en-US" smtClean="0"/>
            <a:t>Statutory Companies</a:t>
          </a:r>
          <a:endParaRPr lang="en-IN"/>
        </a:p>
      </dgm:t>
    </dgm:pt>
    <dgm:pt modelId="{2F70A59E-B37A-4FBF-952D-4D3E97F29663}" type="parTrans" cxnId="{E3B548A8-06C0-4358-ACC4-D2D4C027D73B}">
      <dgm:prSet/>
      <dgm:spPr/>
      <dgm:t>
        <a:bodyPr/>
        <a:lstStyle/>
        <a:p>
          <a:endParaRPr lang="en-IN"/>
        </a:p>
      </dgm:t>
    </dgm:pt>
    <dgm:pt modelId="{371C72CD-7957-4B1B-A662-A09524A25F8B}" type="sibTrans" cxnId="{E3B548A8-06C0-4358-ACC4-D2D4C027D73B}">
      <dgm:prSet/>
      <dgm:spPr/>
      <dgm:t>
        <a:bodyPr/>
        <a:lstStyle/>
        <a:p>
          <a:endParaRPr lang="en-IN"/>
        </a:p>
      </dgm:t>
    </dgm:pt>
    <dgm:pt modelId="{C2776EF4-E053-43E6-823F-D19EB2FA0959}">
      <dgm:prSet/>
      <dgm:spPr/>
      <dgm:t>
        <a:bodyPr/>
        <a:lstStyle/>
        <a:p>
          <a:r>
            <a:rPr lang="en-US" smtClean="0"/>
            <a:t>Companies Formed by a stature.</a:t>
          </a:r>
          <a:endParaRPr lang="en-IN"/>
        </a:p>
      </dgm:t>
    </dgm:pt>
    <dgm:pt modelId="{031CB331-C254-4C55-B095-E42608070721}" type="parTrans" cxnId="{3D6434F5-AC4D-4A67-92C7-1BEE24E1B614}">
      <dgm:prSet/>
      <dgm:spPr/>
      <dgm:t>
        <a:bodyPr/>
        <a:lstStyle/>
        <a:p>
          <a:endParaRPr lang="en-IN"/>
        </a:p>
      </dgm:t>
    </dgm:pt>
    <dgm:pt modelId="{DD07EA31-6110-4C1F-8FEA-A4B73B3053CB}" type="sibTrans" cxnId="{3D6434F5-AC4D-4A67-92C7-1BEE24E1B614}">
      <dgm:prSet/>
      <dgm:spPr/>
      <dgm:t>
        <a:bodyPr/>
        <a:lstStyle/>
        <a:p>
          <a:endParaRPr lang="en-IN"/>
        </a:p>
      </dgm:t>
    </dgm:pt>
    <dgm:pt modelId="{E1F6CA64-919F-40DB-A4FC-C5792332B682}">
      <dgm:prSet/>
      <dgm:spPr/>
      <dgm:t>
        <a:bodyPr/>
        <a:lstStyle/>
        <a:p>
          <a:endParaRPr lang="en-IN"/>
        </a:p>
      </dgm:t>
    </dgm:pt>
    <dgm:pt modelId="{2AEB6672-0672-4943-946F-9EFA225C438E}" type="parTrans" cxnId="{12104689-D07F-402C-BE28-83884608C609}">
      <dgm:prSet/>
      <dgm:spPr/>
      <dgm:t>
        <a:bodyPr/>
        <a:lstStyle/>
        <a:p>
          <a:endParaRPr lang="en-IN"/>
        </a:p>
      </dgm:t>
    </dgm:pt>
    <dgm:pt modelId="{542DE4DD-A8B5-4781-9BBB-255EDAAD7DF6}" type="sibTrans" cxnId="{12104689-D07F-402C-BE28-83884608C609}">
      <dgm:prSet/>
      <dgm:spPr/>
      <dgm:t>
        <a:bodyPr/>
        <a:lstStyle/>
        <a:p>
          <a:endParaRPr lang="en-IN"/>
        </a:p>
      </dgm:t>
    </dgm:pt>
    <dgm:pt modelId="{A3C87EBC-062B-48AC-9E54-4A3FBDA38C39}" type="pres">
      <dgm:prSet presAssocID="{FBFE35CA-F13E-4D34-943F-682C6677F87F}" presName="Name0" presStyleCnt="0">
        <dgm:presLayoutVars>
          <dgm:chMax val="1"/>
          <dgm:dir/>
          <dgm:animLvl val="ctr"/>
          <dgm:resizeHandles val="exact"/>
        </dgm:presLayoutVars>
      </dgm:prSet>
      <dgm:spPr/>
      <dgm:t>
        <a:bodyPr/>
        <a:lstStyle/>
        <a:p>
          <a:endParaRPr lang="en-IN"/>
        </a:p>
      </dgm:t>
    </dgm:pt>
    <dgm:pt modelId="{4CDA4950-C0F7-445F-A1E2-BBBC75ACC16D}" type="pres">
      <dgm:prSet presAssocID="{FC923C74-CA94-453D-9145-3A5F71C43326}" presName="centerShape" presStyleLbl="node0" presStyleIdx="0" presStyleCnt="1"/>
      <dgm:spPr/>
      <dgm:t>
        <a:bodyPr/>
        <a:lstStyle/>
        <a:p>
          <a:endParaRPr lang="en-IN"/>
        </a:p>
      </dgm:t>
    </dgm:pt>
    <dgm:pt modelId="{CD2D5FB2-9404-4398-A020-05206BB18B44}" type="pres">
      <dgm:prSet presAssocID="{1C9097E8-1EB6-4F1C-9C37-C071785C31E1}" presName="parTrans" presStyleLbl="sibTrans2D1" presStyleIdx="0" presStyleCnt="8"/>
      <dgm:spPr/>
      <dgm:t>
        <a:bodyPr/>
        <a:lstStyle/>
        <a:p>
          <a:endParaRPr lang="en-IN"/>
        </a:p>
      </dgm:t>
    </dgm:pt>
    <dgm:pt modelId="{100F1577-EC3F-4F2A-B5A8-C9DDAC4328D3}" type="pres">
      <dgm:prSet presAssocID="{1C9097E8-1EB6-4F1C-9C37-C071785C31E1}" presName="connectorText" presStyleLbl="sibTrans2D1" presStyleIdx="0" presStyleCnt="8"/>
      <dgm:spPr/>
      <dgm:t>
        <a:bodyPr/>
        <a:lstStyle/>
        <a:p>
          <a:endParaRPr lang="en-IN"/>
        </a:p>
      </dgm:t>
    </dgm:pt>
    <dgm:pt modelId="{50588CF5-5370-4BC9-8D9F-A374AB65A4DA}" type="pres">
      <dgm:prSet presAssocID="{F225A374-BEB9-4DCB-912B-C6A21621CDC9}" presName="node" presStyleLbl="node1" presStyleIdx="0" presStyleCnt="8">
        <dgm:presLayoutVars>
          <dgm:bulletEnabled val="1"/>
        </dgm:presLayoutVars>
      </dgm:prSet>
      <dgm:spPr/>
      <dgm:t>
        <a:bodyPr/>
        <a:lstStyle/>
        <a:p>
          <a:endParaRPr lang="en-IN"/>
        </a:p>
      </dgm:t>
    </dgm:pt>
    <dgm:pt modelId="{D4582F5B-737C-42AA-A7FE-7FE863D4C39C}" type="pres">
      <dgm:prSet presAssocID="{71A558B7-AC22-426F-8C45-CC192D071A61}" presName="parTrans" presStyleLbl="sibTrans2D1" presStyleIdx="1" presStyleCnt="8"/>
      <dgm:spPr/>
      <dgm:t>
        <a:bodyPr/>
        <a:lstStyle/>
        <a:p>
          <a:endParaRPr lang="en-IN"/>
        </a:p>
      </dgm:t>
    </dgm:pt>
    <dgm:pt modelId="{88E771B9-C4CE-4B91-B033-A6F7F636DE6E}" type="pres">
      <dgm:prSet presAssocID="{71A558B7-AC22-426F-8C45-CC192D071A61}" presName="connectorText" presStyleLbl="sibTrans2D1" presStyleIdx="1" presStyleCnt="8"/>
      <dgm:spPr/>
      <dgm:t>
        <a:bodyPr/>
        <a:lstStyle/>
        <a:p>
          <a:endParaRPr lang="en-IN"/>
        </a:p>
      </dgm:t>
    </dgm:pt>
    <dgm:pt modelId="{B998BFAE-0CF8-490F-B587-F8E93F58889D}" type="pres">
      <dgm:prSet presAssocID="{3550013F-4F4F-483D-A024-633F882B9AD6}" presName="node" presStyleLbl="node1" presStyleIdx="1" presStyleCnt="8">
        <dgm:presLayoutVars>
          <dgm:bulletEnabled val="1"/>
        </dgm:presLayoutVars>
      </dgm:prSet>
      <dgm:spPr/>
      <dgm:t>
        <a:bodyPr/>
        <a:lstStyle/>
        <a:p>
          <a:endParaRPr lang="en-IN"/>
        </a:p>
      </dgm:t>
    </dgm:pt>
    <dgm:pt modelId="{A8D87306-B40E-4028-8CD5-6872478BCC94}" type="pres">
      <dgm:prSet presAssocID="{EDEC1B24-6B78-44A7-86D1-E9A6D044A84A}" presName="parTrans" presStyleLbl="sibTrans2D1" presStyleIdx="2" presStyleCnt="8"/>
      <dgm:spPr/>
      <dgm:t>
        <a:bodyPr/>
        <a:lstStyle/>
        <a:p>
          <a:endParaRPr lang="en-IN"/>
        </a:p>
      </dgm:t>
    </dgm:pt>
    <dgm:pt modelId="{AB71820D-1ECF-4BB8-BBD1-B4CF03D71046}" type="pres">
      <dgm:prSet presAssocID="{EDEC1B24-6B78-44A7-86D1-E9A6D044A84A}" presName="connectorText" presStyleLbl="sibTrans2D1" presStyleIdx="2" presStyleCnt="8"/>
      <dgm:spPr/>
      <dgm:t>
        <a:bodyPr/>
        <a:lstStyle/>
        <a:p>
          <a:endParaRPr lang="en-IN"/>
        </a:p>
      </dgm:t>
    </dgm:pt>
    <dgm:pt modelId="{14EB5DED-AE26-4043-AE4D-A40A483FB467}" type="pres">
      <dgm:prSet presAssocID="{EDA53ED4-1129-41F6-BE8C-BFCFB881C006}" presName="node" presStyleLbl="node1" presStyleIdx="2" presStyleCnt="8">
        <dgm:presLayoutVars>
          <dgm:bulletEnabled val="1"/>
        </dgm:presLayoutVars>
      </dgm:prSet>
      <dgm:spPr/>
      <dgm:t>
        <a:bodyPr/>
        <a:lstStyle/>
        <a:p>
          <a:endParaRPr lang="en-IN"/>
        </a:p>
      </dgm:t>
    </dgm:pt>
    <dgm:pt modelId="{82CBEF67-755A-44A2-9EB0-1B00A1D3B5F0}" type="pres">
      <dgm:prSet presAssocID="{3139D0B2-18BB-48D6-AC5A-4536C167FE49}" presName="parTrans" presStyleLbl="sibTrans2D1" presStyleIdx="3" presStyleCnt="8"/>
      <dgm:spPr/>
      <dgm:t>
        <a:bodyPr/>
        <a:lstStyle/>
        <a:p>
          <a:endParaRPr lang="en-IN"/>
        </a:p>
      </dgm:t>
    </dgm:pt>
    <dgm:pt modelId="{B6E7F1C4-5F4C-40AB-A84E-E04F4D6007D2}" type="pres">
      <dgm:prSet presAssocID="{3139D0B2-18BB-48D6-AC5A-4536C167FE49}" presName="connectorText" presStyleLbl="sibTrans2D1" presStyleIdx="3" presStyleCnt="8"/>
      <dgm:spPr/>
      <dgm:t>
        <a:bodyPr/>
        <a:lstStyle/>
        <a:p>
          <a:endParaRPr lang="en-IN"/>
        </a:p>
      </dgm:t>
    </dgm:pt>
    <dgm:pt modelId="{062662B0-7536-4B1B-A05F-C5AF06C219EF}" type="pres">
      <dgm:prSet presAssocID="{2DD7AA60-F60B-4462-AC06-7781A1F30BF5}" presName="node" presStyleLbl="node1" presStyleIdx="3" presStyleCnt="8">
        <dgm:presLayoutVars>
          <dgm:bulletEnabled val="1"/>
        </dgm:presLayoutVars>
      </dgm:prSet>
      <dgm:spPr/>
      <dgm:t>
        <a:bodyPr/>
        <a:lstStyle/>
        <a:p>
          <a:endParaRPr lang="en-IN"/>
        </a:p>
      </dgm:t>
    </dgm:pt>
    <dgm:pt modelId="{CE984B4B-9AD8-42CB-BD56-C5959BEBFE2D}" type="pres">
      <dgm:prSet presAssocID="{4ECE6BD1-496B-4810-9DF2-4517DD8B08B4}" presName="parTrans" presStyleLbl="sibTrans2D1" presStyleIdx="4" presStyleCnt="8"/>
      <dgm:spPr/>
      <dgm:t>
        <a:bodyPr/>
        <a:lstStyle/>
        <a:p>
          <a:endParaRPr lang="en-IN"/>
        </a:p>
      </dgm:t>
    </dgm:pt>
    <dgm:pt modelId="{701C9A2E-3C57-445A-968B-4DE4C2A0935B}" type="pres">
      <dgm:prSet presAssocID="{4ECE6BD1-496B-4810-9DF2-4517DD8B08B4}" presName="connectorText" presStyleLbl="sibTrans2D1" presStyleIdx="4" presStyleCnt="8"/>
      <dgm:spPr/>
      <dgm:t>
        <a:bodyPr/>
        <a:lstStyle/>
        <a:p>
          <a:endParaRPr lang="en-IN"/>
        </a:p>
      </dgm:t>
    </dgm:pt>
    <dgm:pt modelId="{14F269C7-7E45-44FD-9050-BD5C786A9F12}" type="pres">
      <dgm:prSet presAssocID="{858A377F-8B4C-4AA9-A2DB-D8333C17C3A4}" presName="node" presStyleLbl="node1" presStyleIdx="4" presStyleCnt="8">
        <dgm:presLayoutVars>
          <dgm:bulletEnabled val="1"/>
        </dgm:presLayoutVars>
      </dgm:prSet>
      <dgm:spPr/>
      <dgm:t>
        <a:bodyPr/>
        <a:lstStyle/>
        <a:p>
          <a:endParaRPr lang="en-IN"/>
        </a:p>
      </dgm:t>
    </dgm:pt>
    <dgm:pt modelId="{E034BDBC-CFA1-4BE7-8FC9-D4809C85BF11}" type="pres">
      <dgm:prSet presAssocID="{D4E0CC26-33ED-4A0C-8429-CE1F16326C9E}" presName="parTrans" presStyleLbl="sibTrans2D1" presStyleIdx="5" presStyleCnt="8"/>
      <dgm:spPr/>
      <dgm:t>
        <a:bodyPr/>
        <a:lstStyle/>
        <a:p>
          <a:endParaRPr lang="en-IN"/>
        </a:p>
      </dgm:t>
    </dgm:pt>
    <dgm:pt modelId="{9D405DC8-AB9D-495F-A09E-29735CF637D8}" type="pres">
      <dgm:prSet presAssocID="{D4E0CC26-33ED-4A0C-8429-CE1F16326C9E}" presName="connectorText" presStyleLbl="sibTrans2D1" presStyleIdx="5" presStyleCnt="8"/>
      <dgm:spPr/>
      <dgm:t>
        <a:bodyPr/>
        <a:lstStyle/>
        <a:p>
          <a:endParaRPr lang="en-IN"/>
        </a:p>
      </dgm:t>
    </dgm:pt>
    <dgm:pt modelId="{845D8E4E-E435-4B21-BA70-51CC5CE951A4}" type="pres">
      <dgm:prSet presAssocID="{3158B7BC-B4D3-443C-9AC1-944BEA68CA09}" presName="node" presStyleLbl="node1" presStyleIdx="5" presStyleCnt="8">
        <dgm:presLayoutVars>
          <dgm:bulletEnabled val="1"/>
        </dgm:presLayoutVars>
      </dgm:prSet>
      <dgm:spPr/>
      <dgm:t>
        <a:bodyPr/>
        <a:lstStyle/>
        <a:p>
          <a:endParaRPr lang="en-IN"/>
        </a:p>
      </dgm:t>
    </dgm:pt>
    <dgm:pt modelId="{ACB74E8B-9A3C-487F-A251-65D321827AB9}" type="pres">
      <dgm:prSet presAssocID="{2F70A59E-B37A-4FBF-952D-4D3E97F29663}" presName="parTrans" presStyleLbl="sibTrans2D1" presStyleIdx="6" presStyleCnt="8"/>
      <dgm:spPr/>
      <dgm:t>
        <a:bodyPr/>
        <a:lstStyle/>
        <a:p>
          <a:endParaRPr lang="en-IN"/>
        </a:p>
      </dgm:t>
    </dgm:pt>
    <dgm:pt modelId="{D13B2DB5-D7C7-45DA-BF84-0EA512B1ED91}" type="pres">
      <dgm:prSet presAssocID="{2F70A59E-B37A-4FBF-952D-4D3E97F29663}" presName="connectorText" presStyleLbl="sibTrans2D1" presStyleIdx="6" presStyleCnt="8"/>
      <dgm:spPr/>
      <dgm:t>
        <a:bodyPr/>
        <a:lstStyle/>
        <a:p>
          <a:endParaRPr lang="en-IN"/>
        </a:p>
      </dgm:t>
    </dgm:pt>
    <dgm:pt modelId="{91E3EC4D-2AC0-46BA-B784-DB1198FF3C20}" type="pres">
      <dgm:prSet presAssocID="{62A13D65-E7D8-4C33-8D12-396FCEB781D6}" presName="node" presStyleLbl="node1" presStyleIdx="6" presStyleCnt="8">
        <dgm:presLayoutVars>
          <dgm:bulletEnabled val="1"/>
        </dgm:presLayoutVars>
      </dgm:prSet>
      <dgm:spPr/>
      <dgm:t>
        <a:bodyPr/>
        <a:lstStyle/>
        <a:p>
          <a:endParaRPr lang="en-IN"/>
        </a:p>
      </dgm:t>
    </dgm:pt>
    <dgm:pt modelId="{CC27C416-A5C4-48E6-97F2-39C6F4CC3837}" type="pres">
      <dgm:prSet presAssocID="{031CB331-C254-4C55-B095-E42608070721}" presName="parTrans" presStyleLbl="sibTrans2D1" presStyleIdx="7" presStyleCnt="8"/>
      <dgm:spPr/>
      <dgm:t>
        <a:bodyPr/>
        <a:lstStyle/>
        <a:p>
          <a:endParaRPr lang="en-IN"/>
        </a:p>
      </dgm:t>
    </dgm:pt>
    <dgm:pt modelId="{7C90C324-B2E1-46AF-A1DC-012EF5A9005E}" type="pres">
      <dgm:prSet presAssocID="{031CB331-C254-4C55-B095-E42608070721}" presName="connectorText" presStyleLbl="sibTrans2D1" presStyleIdx="7" presStyleCnt="8"/>
      <dgm:spPr/>
      <dgm:t>
        <a:bodyPr/>
        <a:lstStyle/>
        <a:p>
          <a:endParaRPr lang="en-IN"/>
        </a:p>
      </dgm:t>
    </dgm:pt>
    <dgm:pt modelId="{4E8174DB-B5ED-41E3-AEEE-C793C76916C6}" type="pres">
      <dgm:prSet presAssocID="{C2776EF4-E053-43E6-823F-D19EB2FA0959}" presName="node" presStyleLbl="node1" presStyleIdx="7" presStyleCnt="8">
        <dgm:presLayoutVars>
          <dgm:bulletEnabled val="1"/>
        </dgm:presLayoutVars>
      </dgm:prSet>
      <dgm:spPr/>
      <dgm:t>
        <a:bodyPr/>
        <a:lstStyle/>
        <a:p>
          <a:endParaRPr lang="en-IN"/>
        </a:p>
      </dgm:t>
    </dgm:pt>
  </dgm:ptLst>
  <dgm:cxnLst>
    <dgm:cxn modelId="{657E951F-9484-41B5-87B8-869B763DDAD0}" srcId="{FC923C74-CA94-453D-9145-3A5F71C43326}" destId="{2DD7AA60-F60B-4462-AC06-7781A1F30BF5}" srcOrd="3" destOrd="0" parTransId="{3139D0B2-18BB-48D6-AC5A-4536C167FE49}" sibTransId="{B01278BE-13B6-4813-89F9-FB463B55552B}"/>
    <dgm:cxn modelId="{7F9AF3C2-C307-4EE6-AAA3-9711B25323C6}" type="presOf" srcId="{2F70A59E-B37A-4FBF-952D-4D3E97F29663}" destId="{D13B2DB5-D7C7-45DA-BF84-0EA512B1ED91}" srcOrd="1" destOrd="0" presId="urn:microsoft.com/office/officeart/2005/8/layout/radial5"/>
    <dgm:cxn modelId="{8289F0C2-E627-40B5-A429-941E7BDEABC3}" type="presOf" srcId="{4ECE6BD1-496B-4810-9DF2-4517DD8B08B4}" destId="{701C9A2E-3C57-445A-968B-4DE4C2A0935B}" srcOrd="1" destOrd="0" presId="urn:microsoft.com/office/officeart/2005/8/layout/radial5"/>
    <dgm:cxn modelId="{E273A81B-A6FC-4AF0-BC49-BE12E859A34A}" type="presOf" srcId="{858A377F-8B4C-4AA9-A2DB-D8333C17C3A4}" destId="{14F269C7-7E45-44FD-9050-BD5C786A9F12}" srcOrd="0" destOrd="0" presId="urn:microsoft.com/office/officeart/2005/8/layout/radial5"/>
    <dgm:cxn modelId="{D4A40381-BA42-437C-AA9D-5380D313BCF7}" type="presOf" srcId="{71A558B7-AC22-426F-8C45-CC192D071A61}" destId="{D4582F5B-737C-42AA-A7FE-7FE863D4C39C}" srcOrd="0" destOrd="0" presId="urn:microsoft.com/office/officeart/2005/8/layout/radial5"/>
    <dgm:cxn modelId="{64B472EC-7372-4995-AC1D-E746A6ED505D}" type="presOf" srcId="{3139D0B2-18BB-48D6-AC5A-4536C167FE49}" destId="{B6E7F1C4-5F4C-40AB-A84E-E04F4D6007D2}" srcOrd="1" destOrd="0" presId="urn:microsoft.com/office/officeart/2005/8/layout/radial5"/>
    <dgm:cxn modelId="{0660A320-5F53-42D2-A792-16981977E4B0}" type="presOf" srcId="{031CB331-C254-4C55-B095-E42608070721}" destId="{CC27C416-A5C4-48E6-97F2-39C6F4CC3837}" srcOrd="0" destOrd="0" presId="urn:microsoft.com/office/officeart/2005/8/layout/radial5"/>
    <dgm:cxn modelId="{169E85F9-E63D-4B52-87C2-EC84943DF57B}" srcId="{FC923C74-CA94-453D-9145-3A5F71C43326}" destId="{3158B7BC-B4D3-443C-9AC1-944BEA68CA09}" srcOrd="5" destOrd="0" parTransId="{D4E0CC26-33ED-4A0C-8429-CE1F16326C9E}" sibTransId="{029D6EBF-2830-4B12-B3A5-FCA8F092F648}"/>
    <dgm:cxn modelId="{C6FED926-9826-4423-B9FC-44FF230C9AF9}" srcId="{FC923C74-CA94-453D-9145-3A5F71C43326}" destId="{3550013F-4F4F-483D-A024-633F882B9AD6}" srcOrd="1" destOrd="0" parTransId="{71A558B7-AC22-426F-8C45-CC192D071A61}" sibTransId="{C7762DE5-633D-4F23-9258-1F45803067D6}"/>
    <dgm:cxn modelId="{AECAC622-309F-497F-BFCA-C72C6AC09EC1}" type="presOf" srcId="{C2776EF4-E053-43E6-823F-D19EB2FA0959}" destId="{4E8174DB-B5ED-41E3-AEEE-C793C76916C6}" srcOrd="0" destOrd="0" presId="urn:microsoft.com/office/officeart/2005/8/layout/radial5"/>
    <dgm:cxn modelId="{5F78EE2A-BD00-4126-A66E-BC3BA43669EA}" type="presOf" srcId="{2F70A59E-B37A-4FBF-952D-4D3E97F29663}" destId="{ACB74E8B-9A3C-487F-A251-65D321827AB9}" srcOrd="0" destOrd="0" presId="urn:microsoft.com/office/officeart/2005/8/layout/radial5"/>
    <dgm:cxn modelId="{44591C97-F59A-4A2B-BD93-3051460EC337}" type="presOf" srcId="{EDA53ED4-1129-41F6-BE8C-BFCFB881C006}" destId="{14EB5DED-AE26-4043-AE4D-A40A483FB467}" srcOrd="0" destOrd="0" presId="urn:microsoft.com/office/officeart/2005/8/layout/radial5"/>
    <dgm:cxn modelId="{CD006609-4E75-49C6-BBA3-B15C5E29F67B}" type="presOf" srcId="{4ECE6BD1-496B-4810-9DF2-4517DD8B08B4}" destId="{CE984B4B-9AD8-42CB-BD56-C5959BEBFE2D}" srcOrd="0" destOrd="0" presId="urn:microsoft.com/office/officeart/2005/8/layout/radial5"/>
    <dgm:cxn modelId="{E3B548A8-06C0-4358-ACC4-D2D4C027D73B}" srcId="{FC923C74-CA94-453D-9145-3A5F71C43326}" destId="{62A13D65-E7D8-4C33-8D12-396FCEB781D6}" srcOrd="6" destOrd="0" parTransId="{2F70A59E-B37A-4FBF-952D-4D3E97F29663}" sibTransId="{371C72CD-7957-4B1B-A662-A09524A25F8B}"/>
    <dgm:cxn modelId="{1A0263EC-4FB5-4822-AB8A-E9AF3FE1FBDA}" srcId="{FC923C74-CA94-453D-9145-3A5F71C43326}" destId="{EDA53ED4-1129-41F6-BE8C-BFCFB881C006}" srcOrd="2" destOrd="0" parTransId="{EDEC1B24-6B78-44A7-86D1-E9A6D044A84A}" sibTransId="{2D6CE68C-3D29-4EF7-A437-7FD36DC72CE1}"/>
    <dgm:cxn modelId="{85131E93-46A0-412C-8662-5153ECA0695F}" type="presOf" srcId="{2DD7AA60-F60B-4462-AC06-7781A1F30BF5}" destId="{062662B0-7536-4B1B-A05F-C5AF06C219EF}" srcOrd="0" destOrd="0" presId="urn:microsoft.com/office/officeart/2005/8/layout/radial5"/>
    <dgm:cxn modelId="{30E867E7-6739-4451-B49C-296381D23AD3}" srcId="{FBFE35CA-F13E-4D34-943F-682C6677F87F}" destId="{FC923C74-CA94-453D-9145-3A5F71C43326}" srcOrd="0" destOrd="0" parTransId="{CE6008FC-1892-4B85-B9DA-5EC0E8B5FC8E}" sibTransId="{CD4F1BAB-2B1B-417A-890B-482488C42090}"/>
    <dgm:cxn modelId="{69070ACA-E02B-4CE8-B71D-6B4A9FA42B27}" type="presOf" srcId="{D4E0CC26-33ED-4A0C-8429-CE1F16326C9E}" destId="{E034BDBC-CFA1-4BE7-8FC9-D4809C85BF11}" srcOrd="0" destOrd="0" presId="urn:microsoft.com/office/officeart/2005/8/layout/radial5"/>
    <dgm:cxn modelId="{9B313FDA-BFD3-4E79-B8FB-033536EA0C85}" type="presOf" srcId="{FBFE35CA-F13E-4D34-943F-682C6677F87F}" destId="{A3C87EBC-062B-48AC-9E54-4A3FBDA38C39}" srcOrd="0" destOrd="0" presId="urn:microsoft.com/office/officeart/2005/8/layout/radial5"/>
    <dgm:cxn modelId="{BB136347-DE74-476E-A653-B4DDFF411CDD}" type="presOf" srcId="{F225A374-BEB9-4DCB-912B-C6A21621CDC9}" destId="{50588CF5-5370-4BC9-8D9F-A374AB65A4DA}" srcOrd="0" destOrd="0" presId="urn:microsoft.com/office/officeart/2005/8/layout/radial5"/>
    <dgm:cxn modelId="{B0751AD5-4BCF-4BAE-91B2-F2D2098DD2DE}" type="presOf" srcId="{71A558B7-AC22-426F-8C45-CC192D071A61}" destId="{88E771B9-C4CE-4B91-B033-A6F7F636DE6E}" srcOrd="1" destOrd="0" presId="urn:microsoft.com/office/officeart/2005/8/layout/radial5"/>
    <dgm:cxn modelId="{19020F09-4412-49FF-B094-8D74ADA8B32D}" type="presOf" srcId="{EDEC1B24-6B78-44A7-86D1-E9A6D044A84A}" destId="{A8D87306-B40E-4028-8CD5-6872478BCC94}" srcOrd="0" destOrd="0" presId="urn:microsoft.com/office/officeart/2005/8/layout/radial5"/>
    <dgm:cxn modelId="{12104689-D07F-402C-BE28-83884608C609}" srcId="{FBFE35CA-F13E-4D34-943F-682C6677F87F}" destId="{E1F6CA64-919F-40DB-A4FC-C5792332B682}" srcOrd="1" destOrd="0" parTransId="{2AEB6672-0672-4943-946F-9EFA225C438E}" sibTransId="{542DE4DD-A8B5-4781-9BBB-255EDAAD7DF6}"/>
    <dgm:cxn modelId="{1E860BE4-65C4-42C5-A594-A0CF442E6B67}" type="presOf" srcId="{62A13D65-E7D8-4C33-8D12-396FCEB781D6}" destId="{91E3EC4D-2AC0-46BA-B784-DB1198FF3C20}" srcOrd="0" destOrd="0" presId="urn:microsoft.com/office/officeart/2005/8/layout/radial5"/>
    <dgm:cxn modelId="{97B6D5BE-4C84-4373-AB4A-16A5CF679142}" type="presOf" srcId="{3139D0B2-18BB-48D6-AC5A-4536C167FE49}" destId="{82CBEF67-755A-44A2-9EB0-1B00A1D3B5F0}" srcOrd="0" destOrd="0" presId="urn:microsoft.com/office/officeart/2005/8/layout/radial5"/>
    <dgm:cxn modelId="{3463F611-2785-4ABB-B496-36FCAEAF554D}" type="presOf" srcId="{1C9097E8-1EB6-4F1C-9C37-C071785C31E1}" destId="{CD2D5FB2-9404-4398-A020-05206BB18B44}" srcOrd="0" destOrd="0" presId="urn:microsoft.com/office/officeart/2005/8/layout/radial5"/>
    <dgm:cxn modelId="{BC3273E3-26F1-4878-9304-99F5C7C9578F}" srcId="{FC923C74-CA94-453D-9145-3A5F71C43326}" destId="{858A377F-8B4C-4AA9-A2DB-D8333C17C3A4}" srcOrd="4" destOrd="0" parTransId="{4ECE6BD1-496B-4810-9DF2-4517DD8B08B4}" sibTransId="{576F7B10-1687-4F7B-8836-67EE2553B988}"/>
    <dgm:cxn modelId="{375488E9-EB8E-42EB-8314-6087186E6F4A}" type="presOf" srcId="{EDEC1B24-6B78-44A7-86D1-E9A6D044A84A}" destId="{AB71820D-1ECF-4BB8-BBD1-B4CF03D71046}" srcOrd="1" destOrd="0" presId="urn:microsoft.com/office/officeart/2005/8/layout/radial5"/>
    <dgm:cxn modelId="{3D6434F5-AC4D-4A67-92C7-1BEE24E1B614}" srcId="{FC923C74-CA94-453D-9145-3A5F71C43326}" destId="{C2776EF4-E053-43E6-823F-D19EB2FA0959}" srcOrd="7" destOrd="0" parTransId="{031CB331-C254-4C55-B095-E42608070721}" sibTransId="{DD07EA31-6110-4C1F-8FEA-A4B73B3053CB}"/>
    <dgm:cxn modelId="{7F7B81AC-16AE-4935-A862-ABEFE47408F7}" type="presOf" srcId="{3158B7BC-B4D3-443C-9AC1-944BEA68CA09}" destId="{845D8E4E-E435-4B21-BA70-51CC5CE951A4}" srcOrd="0" destOrd="0" presId="urn:microsoft.com/office/officeart/2005/8/layout/radial5"/>
    <dgm:cxn modelId="{EE736427-7916-4C3D-A517-AE57CE01A927}" srcId="{FC923C74-CA94-453D-9145-3A5F71C43326}" destId="{F225A374-BEB9-4DCB-912B-C6A21621CDC9}" srcOrd="0" destOrd="0" parTransId="{1C9097E8-1EB6-4F1C-9C37-C071785C31E1}" sibTransId="{02228F1E-6956-4500-961D-F3DB4247A16C}"/>
    <dgm:cxn modelId="{86AE3366-26D9-479F-842E-0A1919E35F8B}" type="presOf" srcId="{3550013F-4F4F-483D-A024-633F882B9AD6}" destId="{B998BFAE-0CF8-490F-B587-F8E93F58889D}" srcOrd="0" destOrd="0" presId="urn:microsoft.com/office/officeart/2005/8/layout/radial5"/>
    <dgm:cxn modelId="{F4E212A8-0565-4D1B-B5C4-7ADB5AD6B2E0}" type="presOf" srcId="{D4E0CC26-33ED-4A0C-8429-CE1F16326C9E}" destId="{9D405DC8-AB9D-495F-A09E-29735CF637D8}" srcOrd="1" destOrd="0" presId="urn:microsoft.com/office/officeart/2005/8/layout/radial5"/>
    <dgm:cxn modelId="{1DC7994A-FB03-4B3F-8F4B-F10BA7A622C7}" type="presOf" srcId="{031CB331-C254-4C55-B095-E42608070721}" destId="{7C90C324-B2E1-46AF-A1DC-012EF5A9005E}" srcOrd="1" destOrd="0" presId="urn:microsoft.com/office/officeart/2005/8/layout/radial5"/>
    <dgm:cxn modelId="{069251BC-7797-4D90-A217-4D0F377E9F20}" type="presOf" srcId="{1C9097E8-1EB6-4F1C-9C37-C071785C31E1}" destId="{100F1577-EC3F-4F2A-B5A8-C9DDAC4328D3}" srcOrd="1" destOrd="0" presId="urn:microsoft.com/office/officeart/2005/8/layout/radial5"/>
    <dgm:cxn modelId="{453AC719-8C95-4A15-A602-73B87330BCCD}" type="presOf" srcId="{FC923C74-CA94-453D-9145-3A5F71C43326}" destId="{4CDA4950-C0F7-445F-A1E2-BBBC75ACC16D}" srcOrd="0" destOrd="0" presId="urn:microsoft.com/office/officeart/2005/8/layout/radial5"/>
    <dgm:cxn modelId="{5EEF38F6-554A-4EC3-8DFB-8D0CC8DE9408}" type="presParOf" srcId="{A3C87EBC-062B-48AC-9E54-4A3FBDA38C39}" destId="{4CDA4950-C0F7-445F-A1E2-BBBC75ACC16D}" srcOrd="0" destOrd="0" presId="urn:microsoft.com/office/officeart/2005/8/layout/radial5"/>
    <dgm:cxn modelId="{C8145DC7-36E8-43D3-910D-579D3CCBB3BC}" type="presParOf" srcId="{A3C87EBC-062B-48AC-9E54-4A3FBDA38C39}" destId="{CD2D5FB2-9404-4398-A020-05206BB18B44}" srcOrd="1" destOrd="0" presId="urn:microsoft.com/office/officeart/2005/8/layout/radial5"/>
    <dgm:cxn modelId="{A6C9A6C2-D720-44A2-8499-6E34E7BAE670}" type="presParOf" srcId="{CD2D5FB2-9404-4398-A020-05206BB18B44}" destId="{100F1577-EC3F-4F2A-B5A8-C9DDAC4328D3}" srcOrd="0" destOrd="0" presId="urn:microsoft.com/office/officeart/2005/8/layout/radial5"/>
    <dgm:cxn modelId="{8072AC3E-75E1-4AD2-9C5B-E2C15B35EB78}" type="presParOf" srcId="{A3C87EBC-062B-48AC-9E54-4A3FBDA38C39}" destId="{50588CF5-5370-4BC9-8D9F-A374AB65A4DA}" srcOrd="2" destOrd="0" presId="urn:microsoft.com/office/officeart/2005/8/layout/radial5"/>
    <dgm:cxn modelId="{59BA1B00-5A21-4F5B-AC02-EC727B7CACD5}" type="presParOf" srcId="{A3C87EBC-062B-48AC-9E54-4A3FBDA38C39}" destId="{D4582F5B-737C-42AA-A7FE-7FE863D4C39C}" srcOrd="3" destOrd="0" presId="urn:microsoft.com/office/officeart/2005/8/layout/radial5"/>
    <dgm:cxn modelId="{58834E3B-2EBF-408D-B9E4-3C1A646F4305}" type="presParOf" srcId="{D4582F5B-737C-42AA-A7FE-7FE863D4C39C}" destId="{88E771B9-C4CE-4B91-B033-A6F7F636DE6E}" srcOrd="0" destOrd="0" presId="urn:microsoft.com/office/officeart/2005/8/layout/radial5"/>
    <dgm:cxn modelId="{2E37520A-2D4D-452E-BD58-D628E4472E5A}" type="presParOf" srcId="{A3C87EBC-062B-48AC-9E54-4A3FBDA38C39}" destId="{B998BFAE-0CF8-490F-B587-F8E93F58889D}" srcOrd="4" destOrd="0" presId="urn:microsoft.com/office/officeart/2005/8/layout/radial5"/>
    <dgm:cxn modelId="{4A34D47F-16F7-4BDC-B54A-1B7D47DFF213}" type="presParOf" srcId="{A3C87EBC-062B-48AC-9E54-4A3FBDA38C39}" destId="{A8D87306-B40E-4028-8CD5-6872478BCC94}" srcOrd="5" destOrd="0" presId="urn:microsoft.com/office/officeart/2005/8/layout/radial5"/>
    <dgm:cxn modelId="{908348B1-A128-417D-B1A1-4E29E469A942}" type="presParOf" srcId="{A8D87306-B40E-4028-8CD5-6872478BCC94}" destId="{AB71820D-1ECF-4BB8-BBD1-B4CF03D71046}" srcOrd="0" destOrd="0" presId="urn:microsoft.com/office/officeart/2005/8/layout/radial5"/>
    <dgm:cxn modelId="{23A4F77F-A5A2-4BA0-80DF-7AB36DD0CB37}" type="presParOf" srcId="{A3C87EBC-062B-48AC-9E54-4A3FBDA38C39}" destId="{14EB5DED-AE26-4043-AE4D-A40A483FB467}" srcOrd="6" destOrd="0" presId="urn:microsoft.com/office/officeart/2005/8/layout/radial5"/>
    <dgm:cxn modelId="{A32A5ADD-94A7-4E17-AB70-14391425525F}" type="presParOf" srcId="{A3C87EBC-062B-48AC-9E54-4A3FBDA38C39}" destId="{82CBEF67-755A-44A2-9EB0-1B00A1D3B5F0}" srcOrd="7" destOrd="0" presId="urn:microsoft.com/office/officeart/2005/8/layout/radial5"/>
    <dgm:cxn modelId="{F9B26CF5-868E-4F47-814D-C2F1A801872F}" type="presParOf" srcId="{82CBEF67-755A-44A2-9EB0-1B00A1D3B5F0}" destId="{B6E7F1C4-5F4C-40AB-A84E-E04F4D6007D2}" srcOrd="0" destOrd="0" presId="urn:microsoft.com/office/officeart/2005/8/layout/radial5"/>
    <dgm:cxn modelId="{E4322CB0-CF56-4A15-907F-0A40EC42D0A6}" type="presParOf" srcId="{A3C87EBC-062B-48AC-9E54-4A3FBDA38C39}" destId="{062662B0-7536-4B1B-A05F-C5AF06C219EF}" srcOrd="8" destOrd="0" presId="urn:microsoft.com/office/officeart/2005/8/layout/radial5"/>
    <dgm:cxn modelId="{2C33206C-883B-4BD7-BE1E-ACCB9FA3729F}" type="presParOf" srcId="{A3C87EBC-062B-48AC-9E54-4A3FBDA38C39}" destId="{CE984B4B-9AD8-42CB-BD56-C5959BEBFE2D}" srcOrd="9" destOrd="0" presId="urn:microsoft.com/office/officeart/2005/8/layout/radial5"/>
    <dgm:cxn modelId="{6AC1EF63-D121-42CB-B74D-10CFFFC6F5E1}" type="presParOf" srcId="{CE984B4B-9AD8-42CB-BD56-C5959BEBFE2D}" destId="{701C9A2E-3C57-445A-968B-4DE4C2A0935B}" srcOrd="0" destOrd="0" presId="urn:microsoft.com/office/officeart/2005/8/layout/radial5"/>
    <dgm:cxn modelId="{F9270B0D-08AD-4DE5-B161-73D5A4F094FF}" type="presParOf" srcId="{A3C87EBC-062B-48AC-9E54-4A3FBDA38C39}" destId="{14F269C7-7E45-44FD-9050-BD5C786A9F12}" srcOrd="10" destOrd="0" presId="urn:microsoft.com/office/officeart/2005/8/layout/radial5"/>
    <dgm:cxn modelId="{A7EF8413-D2E1-4A53-80E8-FF6708103C99}" type="presParOf" srcId="{A3C87EBC-062B-48AC-9E54-4A3FBDA38C39}" destId="{E034BDBC-CFA1-4BE7-8FC9-D4809C85BF11}" srcOrd="11" destOrd="0" presId="urn:microsoft.com/office/officeart/2005/8/layout/radial5"/>
    <dgm:cxn modelId="{86503B41-B673-49E3-8F3F-01194086C729}" type="presParOf" srcId="{E034BDBC-CFA1-4BE7-8FC9-D4809C85BF11}" destId="{9D405DC8-AB9D-495F-A09E-29735CF637D8}" srcOrd="0" destOrd="0" presId="urn:microsoft.com/office/officeart/2005/8/layout/radial5"/>
    <dgm:cxn modelId="{3EFF726D-6546-4EB5-9BB1-4742A12A4E82}" type="presParOf" srcId="{A3C87EBC-062B-48AC-9E54-4A3FBDA38C39}" destId="{845D8E4E-E435-4B21-BA70-51CC5CE951A4}" srcOrd="12" destOrd="0" presId="urn:microsoft.com/office/officeart/2005/8/layout/radial5"/>
    <dgm:cxn modelId="{F476831E-8CA1-48FF-BAD1-7969ADE74AF3}" type="presParOf" srcId="{A3C87EBC-062B-48AC-9E54-4A3FBDA38C39}" destId="{ACB74E8B-9A3C-487F-A251-65D321827AB9}" srcOrd="13" destOrd="0" presId="urn:microsoft.com/office/officeart/2005/8/layout/radial5"/>
    <dgm:cxn modelId="{239F4BC4-D6AA-4596-96AE-5CA4CE761307}" type="presParOf" srcId="{ACB74E8B-9A3C-487F-A251-65D321827AB9}" destId="{D13B2DB5-D7C7-45DA-BF84-0EA512B1ED91}" srcOrd="0" destOrd="0" presId="urn:microsoft.com/office/officeart/2005/8/layout/radial5"/>
    <dgm:cxn modelId="{FEDBA491-419E-4918-ABBF-506844F91488}" type="presParOf" srcId="{A3C87EBC-062B-48AC-9E54-4A3FBDA38C39}" destId="{91E3EC4D-2AC0-46BA-B784-DB1198FF3C20}" srcOrd="14" destOrd="0" presId="urn:microsoft.com/office/officeart/2005/8/layout/radial5"/>
    <dgm:cxn modelId="{4AFF3F6B-5989-454F-A37F-F307EFCDB2A8}" type="presParOf" srcId="{A3C87EBC-062B-48AC-9E54-4A3FBDA38C39}" destId="{CC27C416-A5C4-48E6-97F2-39C6F4CC3837}" srcOrd="15" destOrd="0" presId="urn:microsoft.com/office/officeart/2005/8/layout/radial5"/>
    <dgm:cxn modelId="{451AD5EE-CF85-4F1D-AC15-0074A4DDEE52}" type="presParOf" srcId="{CC27C416-A5C4-48E6-97F2-39C6F4CC3837}" destId="{7C90C324-B2E1-46AF-A1DC-012EF5A9005E}" srcOrd="0" destOrd="0" presId="urn:microsoft.com/office/officeart/2005/8/layout/radial5"/>
    <dgm:cxn modelId="{5F2A70B3-A684-45E8-82C2-8B087A1EC674}" type="presParOf" srcId="{A3C87EBC-062B-48AC-9E54-4A3FBDA38C39}" destId="{4E8174DB-B5ED-41E3-AEEE-C793C76916C6}"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7C52876-6C6F-4663-8DB7-2AEE1B390661}"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en-IN"/>
        </a:p>
      </dgm:t>
    </dgm:pt>
    <dgm:pt modelId="{C8C03361-01E9-45ED-B2B6-F1F9AA1B05A6}">
      <dgm:prSet phldrT="[Text]"/>
      <dgm:spPr>
        <a:xfrm rot="16200000">
          <a:off x="986000" y="1371907"/>
          <a:ext cx="1772804" cy="336832"/>
        </a:xfrm>
        <a:prstGeom prst="rect">
          <a:avLst/>
        </a:prstGeom>
      </dgm:spPr>
      <dgm:t>
        <a:bodyPr/>
        <a:lstStyle/>
        <a:p>
          <a:r>
            <a:rPr lang="en-IN" dirty="0" smtClean="0"/>
            <a:t>Stakeholders </a:t>
          </a:r>
          <a:endParaRPr lang="en-IN" dirty="0"/>
        </a:p>
      </dgm:t>
    </dgm:pt>
    <dgm:pt modelId="{7E1047B1-A941-40F0-8893-5AAAEE7AB445}" type="parTrans" cxnId="{B15AEC26-109D-45F3-A1CB-3F24261A4D5E}">
      <dgm:prSet/>
      <dgm:spPr/>
      <dgm:t>
        <a:bodyPr/>
        <a:lstStyle/>
        <a:p>
          <a:endParaRPr lang="en-IN"/>
        </a:p>
      </dgm:t>
    </dgm:pt>
    <dgm:pt modelId="{3861046B-B5D0-404A-A02E-745AA940D672}" type="sibTrans" cxnId="{B15AEC26-109D-45F3-A1CB-3F24261A4D5E}">
      <dgm:prSet/>
      <dgm:spPr/>
      <dgm:t>
        <a:bodyPr/>
        <a:lstStyle/>
        <a:p>
          <a:endParaRPr lang="en-IN"/>
        </a:p>
      </dgm:t>
    </dgm:pt>
    <dgm:pt modelId="{B02804D7-BA08-4A7C-9AB6-51AA519BB253}">
      <dgm:prSet phldrT="[Text]"/>
      <dgm:spPr>
        <a:xfrm>
          <a:off x="2261781" y="424565"/>
          <a:ext cx="1104812" cy="336832"/>
        </a:xfrm>
        <a:prstGeom prst="rect">
          <a:avLst/>
        </a:prstGeom>
      </dgm:spPr>
      <dgm:t>
        <a:bodyPr/>
        <a:lstStyle/>
        <a:p>
          <a:r>
            <a:rPr lang="en-IN" dirty="0"/>
            <a:t>Insiders</a:t>
          </a:r>
        </a:p>
      </dgm:t>
    </dgm:pt>
    <dgm:pt modelId="{DA7B9BFD-CA1A-426D-B88D-502481836E91}" type="parTrans" cxnId="{812F669C-97B4-42E1-9CDE-B0D484A531F2}">
      <dgm:prSet/>
      <dgm:spPr>
        <a:xfrm>
          <a:off x="2040819" y="592981"/>
          <a:ext cx="220962" cy="947342"/>
        </a:xfrm>
        <a:custGeom>
          <a:avLst/>
          <a:gdLst/>
          <a:ahLst/>
          <a:cxnLst/>
          <a:rect l="0" t="0" r="0" b="0"/>
          <a:pathLst>
            <a:path>
              <a:moveTo>
                <a:pt x="0" y="947342"/>
              </a:moveTo>
              <a:lnTo>
                <a:pt x="110481" y="947342"/>
              </a:lnTo>
              <a:lnTo>
                <a:pt x="110481" y="0"/>
              </a:lnTo>
              <a:lnTo>
                <a:pt x="220962" y="0"/>
              </a:lnTo>
            </a:path>
          </a:pathLst>
        </a:custGeom>
      </dgm:spPr>
      <dgm:t>
        <a:bodyPr/>
        <a:lstStyle/>
        <a:p>
          <a:endParaRPr lang="en-IN"/>
        </a:p>
      </dgm:t>
    </dgm:pt>
    <dgm:pt modelId="{6D12A862-B8EC-4542-A659-CF89B8A6CF7E}" type="sibTrans" cxnId="{812F669C-97B4-42E1-9CDE-B0D484A531F2}">
      <dgm:prSet/>
      <dgm:spPr/>
      <dgm:t>
        <a:bodyPr/>
        <a:lstStyle/>
        <a:p>
          <a:endParaRPr lang="en-IN"/>
        </a:p>
      </dgm:t>
    </dgm:pt>
    <dgm:pt modelId="{7E016990-3FF2-426A-8023-82397E97B04F}">
      <dgm:prSet/>
      <dgm:spPr>
        <a:xfrm>
          <a:off x="3587556" y="3523"/>
          <a:ext cx="1104812" cy="336832"/>
        </a:xfrm>
        <a:prstGeom prst="rect">
          <a:avLst/>
        </a:prstGeom>
      </dgm:spPr>
      <dgm:t>
        <a:bodyPr/>
        <a:lstStyle/>
        <a:p>
          <a:r>
            <a:rPr lang="en-IN" dirty="0"/>
            <a:t>BOD- Board of Directors</a:t>
          </a:r>
        </a:p>
      </dgm:t>
    </dgm:pt>
    <dgm:pt modelId="{C0B913E7-0509-4B23-8C25-2EE95A82E904}" type="parTrans" cxnId="{9F46ADE1-2BBB-446B-89BB-462D50A03782}">
      <dgm:prSet/>
      <dgm:spPr>
        <a:xfrm>
          <a:off x="3366593" y="171940"/>
          <a:ext cx="220962" cy="421041"/>
        </a:xfrm>
        <a:custGeom>
          <a:avLst/>
          <a:gdLst/>
          <a:ahLst/>
          <a:cxnLst/>
          <a:rect l="0" t="0" r="0" b="0"/>
          <a:pathLst>
            <a:path>
              <a:moveTo>
                <a:pt x="0" y="421041"/>
              </a:moveTo>
              <a:lnTo>
                <a:pt x="110481" y="421041"/>
              </a:lnTo>
              <a:lnTo>
                <a:pt x="110481" y="0"/>
              </a:lnTo>
              <a:lnTo>
                <a:pt x="220962" y="0"/>
              </a:lnTo>
            </a:path>
          </a:pathLst>
        </a:custGeom>
      </dgm:spPr>
      <dgm:t>
        <a:bodyPr/>
        <a:lstStyle/>
        <a:p>
          <a:endParaRPr lang="en-IN"/>
        </a:p>
      </dgm:t>
    </dgm:pt>
    <dgm:pt modelId="{38388B77-BDD0-4939-BE89-0D25A9744265}" type="sibTrans" cxnId="{9F46ADE1-2BBB-446B-89BB-462D50A03782}">
      <dgm:prSet/>
      <dgm:spPr/>
      <dgm:t>
        <a:bodyPr/>
        <a:lstStyle/>
        <a:p>
          <a:endParaRPr lang="en-IN"/>
        </a:p>
      </dgm:t>
    </dgm:pt>
    <dgm:pt modelId="{D433E384-A5B3-48D4-90A5-B0263B90EFEC}">
      <dgm:prSet/>
      <dgm:spPr>
        <a:xfrm>
          <a:off x="3587556" y="424565"/>
          <a:ext cx="1104812" cy="336832"/>
        </a:xfrm>
        <a:prstGeom prst="rect">
          <a:avLst/>
        </a:prstGeom>
      </dgm:spPr>
      <dgm:t>
        <a:bodyPr/>
        <a:lstStyle/>
        <a:p>
          <a:r>
            <a:rPr lang="en-IN" dirty="0"/>
            <a:t>Professional Managers</a:t>
          </a:r>
        </a:p>
      </dgm:t>
    </dgm:pt>
    <dgm:pt modelId="{043C063E-9A07-4017-A501-7713336980A9}" type="parTrans" cxnId="{41F8C955-4267-42F4-8949-3BAC592ECBDC}">
      <dgm:prSet/>
      <dgm:spPr>
        <a:xfrm>
          <a:off x="3366593" y="547261"/>
          <a:ext cx="220962" cy="91440"/>
        </a:xfrm>
        <a:custGeom>
          <a:avLst/>
          <a:gdLst/>
          <a:ahLst/>
          <a:cxnLst/>
          <a:rect l="0" t="0" r="0" b="0"/>
          <a:pathLst>
            <a:path>
              <a:moveTo>
                <a:pt x="0" y="45720"/>
              </a:moveTo>
              <a:lnTo>
                <a:pt x="220962" y="45720"/>
              </a:lnTo>
            </a:path>
          </a:pathLst>
        </a:custGeom>
      </dgm:spPr>
      <dgm:t>
        <a:bodyPr/>
        <a:lstStyle/>
        <a:p>
          <a:endParaRPr lang="en-IN"/>
        </a:p>
      </dgm:t>
    </dgm:pt>
    <dgm:pt modelId="{7530FDD2-A021-4919-8B35-BF1033FD6E4C}" type="sibTrans" cxnId="{41F8C955-4267-42F4-8949-3BAC592ECBDC}">
      <dgm:prSet/>
      <dgm:spPr/>
      <dgm:t>
        <a:bodyPr/>
        <a:lstStyle/>
        <a:p>
          <a:endParaRPr lang="en-IN"/>
        </a:p>
      </dgm:t>
    </dgm:pt>
    <dgm:pt modelId="{CD478300-03CE-43DD-BEDA-382F327A5CE2}">
      <dgm:prSet/>
      <dgm:spPr>
        <a:xfrm>
          <a:off x="3587556" y="845606"/>
          <a:ext cx="1104812" cy="336832"/>
        </a:xfrm>
        <a:prstGeom prst="rect">
          <a:avLst/>
        </a:prstGeom>
      </dgm:spPr>
      <dgm:t>
        <a:bodyPr/>
        <a:lstStyle/>
        <a:p>
          <a:r>
            <a:rPr lang="en-IN" dirty="0"/>
            <a:t>Employees</a:t>
          </a:r>
        </a:p>
      </dgm:t>
    </dgm:pt>
    <dgm:pt modelId="{6CA56DDC-783E-4817-BD89-A6FC68F70C42}" type="parTrans" cxnId="{B86A0E20-D300-4B5A-B751-BF11A7C41B7E}">
      <dgm:prSet/>
      <dgm:spPr>
        <a:xfrm>
          <a:off x="3366593" y="592981"/>
          <a:ext cx="220962" cy="421041"/>
        </a:xfrm>
        <a:custGeom>
          <a:avLst/>
          <a:gdLst/>
          <a:ahLst/>
          <a:cxnLst/>
          <a:rect l="0" t="0" r="0" b="0"/>
          <a:pathLst>
            <a:path>
              <a:moveTo>
                <a:pt x="0" y="0"/>
              </a:moveTo>
              <a:lnTo>
                <a:pt x="110481" y="0"/>
              </a:lnTo>
              <a:lnTo>
                <a:pt x="110481" y="421041"/>
              </a:lnTo>
              <a:lnTo>
                <a:pt x="220962" y="421041"/>
              </a:lnTo>
            </a:path>
          </a:pathLst>
        </a:custGeom>
      </dgm:spPr>
      <dgm:t>
        <a:bodyPr/>
        <a:lstStyle/>
        <a:p>
          <a:endParaRPr lang="en-IN"/>
        </a:p>
      </dgm:t>
    </dgm:pt>
    <dgm:pt modelId="{A3D5AAF3-CE67-46F7-954C-A960BC510ADD}" type="sibTrans" cxnId="{B86A0E20-D300-4B5A-B751-BF11A7C41B7E}">
      <dgm:prSet/>
      <dgm:spPr/>
      <dgm:t>
        <a:bodyPr/>
        <a:lstStyle/>
        <a:p>
          <a:endParaRPr lang="en-IN"/>
        </a:p>
      </dgm:t>
    </dgm:pt>
    <dgm:pt modelId="{E248B844-E204-4784-B2D5-429224E09FEF}">
      <dgm:prSet/>
      <dgm:spPr>
        <a:xfrm>
          <a:off x="2261781" y="2319250"/>
          <a:ext cx="1104812" cy="336832"/>
        </a:xfrm>
        <a:prstGeom prst="rect">
          <a:avLst/>
        </a:prstGeom>
      </dgm:spPr>
      <dgm:t>
        <a:bodyPr/>
        <a:lstStyle/>
        <a:p>
          <a:r>
            <a:rPr lang="en-IN" dirty="0"/>
            <a:t>Outsiders</a:t>
          </a:r>
        </a:p>
      </dgm:t>
    </dgm:pt>
    <dgm:pt modelId="{7C44B219-B32F-4969-B725-06D17FA1D49C}" type="parTrans" cxnId="{771ECF32-6784-4CBF-A7CD-51D6A529B929}">
      <dgm:prSet/>
      <dgm:spPr>
        <a:xfrm>
          <a:off x="2040819" y="1540324"/>
          <a:ext cx="220962" cy="947342"/>
        </a:xfrm>
        <a:custGeom>
          <a:avLst/>
          <a:gdLst/>
          <a:ahLst/>
          <a:cxnLst/>
          <a:rect l="0" t="0" r="0" b="0"/>
          <a:pathLst>
            <a:path>
              <a:moveTo>
                <a:pt x="0" y="0"/>
              </a:moveTo>
              <a:lnTo>
                <a:pt x="110481" y="0"/>
              </a:lnTo>
              <a:lnTo>
                <a:pt x="110481" y="947342"/>
              </a:lnTo>
              <a:lnTo>
                <a:pt x="220962" y="947342"/>
              </a:lnTo>
            </a:path>
          </a:pathLst>
        </a:custGeom>
      </dgm:spPr>
      <dgm:t>
        <a:bodyPr/>
        <a:lstStyle/>
        <a:p>
          <a:endParaRPr lang="en-IN"/>
        </a:p>
      </dgm:t>
    </dgm:pt>
    <dgm:pt modelId="{EB02BE13-9E8E-4E54-95B8-298E2CAAE0F0}" type="sibTrans" cxnId="{771ECF32-6784-4CBF-A7CD-51D6A529B929}">
      <dgm:prSet/>
      <dgm:spPr/>
      <dgm:t>
        <a:bodyPr/>
        <a:lstStyle/>
        <a:p>
          <a:endParaRPr lang="en-IN"/>
        </a:p>
      </dgm:t>
    </dgm:pt>
    <dgm:pt modelId="{9779EAA7-F9F2-448D-A0CD-8380DCC753CA}">
      <dgm:prSet/>
      <dgm:spPr>
        <a:xfrm>
          <a:off x="3587556" y="1266647"/>
          <a:ext cx="1104812" cy="336832"/>
        </a:xfrm>
        <a:prstGeom prst="rect">
          <a:avLst/>
        </a:prstGeom>
      </dgm:spPr>
      <dgm:t>
        <a:bodyPr/>
        <a:lstStyle/>
        <a:p>
          <a:r>
            <a:rPr lang="en-IN"/>
            <a:t>Creditors</a:t>
          </a:r>
        </a:p>
      </dgm:t>
    </dgm:pt>
    <dgm:pt modelId="{76C5C557-2C12-44D8-8AA3-7E3CCC91C32E}" type="parTrans" cxnId="{7CED8C4B-F86C-4CF1-B167-345DB4DC3D67}">
      <dgm:prSet/>
      <dgm:spPr>
        <a:xfrm>
          <a:off x="3366593" y="1435063"/>
          <a:ext cx="220962" cy="1052602"/>
        </a:xfrm>
        <a:custGeom>
          <a:avLst/>
          <a:gdLst/>
          <a:ahLst/>
          <a:cxnLst/>
          <a:rect l="0" t="0" r="0" b="0"/>
          <a:pathLst>
            <a:path>
              <a:moveTo>
                <a:pt x="0" y="1052602"/>
              </a:moveTo>
              <a:lnTo>
                <a:pt x="110481" y="1052602"/>
              </a:lnTo>
              <a:lnTo>
                <a:pt x="110481" y="0"/>
              </a:lnTo>
              <a:lnTo>
                <a:pt x="220962" y="0"/>
              </a:lnTo>
            </a:path>
          </a:pathLst>
        </a:custGeom>
      </dgm:spPr>
      <dgm:t>
        <a:bodyPr/>
        <a:lstStyle/>
        <a:p>
          <a:endParaRPr lang="en-IN"/>
        </a:p>
      </dgm:t>
    </dgm:pt>
    <dgm:pt modelId="{22A2C489-384F-4F26-A65C-55F0FF984235}" type="sibTrans" cxnId="{7CED8C4B-F86C-4CF1-B167-345DB4DC3D67}">
      <dgm:prSet/>
      <dgm:spPr/>
      <dgm:t>
        <a:bodyPr/>
        <a:lstStyle/>
        <a:p>
          <a:endParaRPr lang="en-IN"/>
        </a:p>
      </dgm:t>
    </dgm:pt>
    <dgm:pt modelId="{D2B4B642-9A06-4C66-9F06-F6B3ABEE2B83}">
      <dgm:prSet/>
      <dgm:spPr>
        <a:xfrm>
          <a:off x="3587556" y="1687688"/>
          <a:ext cx="1104812" cy="336832"/>
        </a:xfrm>
        <a:prstGeom prst="rect">
          <a:avLst/>
        </a:prstGeom>
      </dgm:spPr>
      <dgm:t>
        <a:bodyPr/>
        <a:lstStyle/>
        <a:p>
          <a:r>
            <a:rPr lang="en-IN" dirty="0"/>
            <a:t>Bankers</a:t>
          </a:r>
        </a:p>
      </dgm:t>
    </dgm:pt>
    <dgm:pt modelId="{F51D281E-F5F8-4798-86F4-C376FD107ABA}" type="parTrans" cxnId="{3E72CD2B-7E71-4742-8256-B8D4DCE8EBD6}">
      <dgm:prSet/>
      <dgm:spPr>
        <a:xfrm>
          <a:off x="3366593" y="1856105"/>
          <a:ext cx="220962" cy="631561"/>
        </a:xfrm>
        <a:custGeom>
          <a:avLst/>
          <a:gdLst/>
          <a:ahLst/>
          <a:cxnLst/>
          <a:rect l="0" t="0" r="0" b="0"/>
          <a:pathLst>
            <a:path>
              <a:moveTo>
                <a:pt x="0" y="631561"/>
              </a:moveTo>
              <a:lnTo>
                <a:pt x="110481" y="631561"/>
              </a:lnTo>
              <a:lnTo>
                <a:pt x="110481" y="0"/>
              </a:lnTo>
              <a:lnTo>
                <a:pt x="220962" y="0"/>
              </a:lnTo>
            </a:path>
          </a:pathLst>
        </a:custGeom>
      </dgm:spPr>
      <dgm:t>
        <a:bodyPr/>
        <a:lstStyle/>
        <a:p>
          <a:endParaRPr lang="en-IN"/>
        </a:p>
      </dgm:t>
    </dgm:pt>
    <dgm:pt modelId="{38FB2028-16A5-46B0-B1E1-29B38405D46E}" type="sibTrans" cxnId="{3E72CD2B-7E71-4742-8256-B8D4DCE8EBD6}">
      <dgm:prSet/>
      <dgm:spPr/>
      <dgm:t>
        <a:bodyPr/>
        <a:lstStyle/>
        <a:p>
          <a:endParaRPr lang="en-IN"/>
        </a:p>
      </dgm:t>
    </dgm:pt>
    <dgm:pt modelId="{7155FED7-F65D-4C94-9AF4-0C6D3AA375E3}">
      <dgm:prSet/>
      <dgm:spPr>
        <a:xfrm>
          <a:off x="3587556" y="2108729"/>
          <a:ext cx="1104812" cy="336832"/>
        </a:xfrm>
        <a:prstGeom prst="rect">
          <a:avLst/>
        </a:prstGeom>
      </dgm:spPr>
      <dgm:t>
        <a:bodyPr/>
        <a:lstStyle/>
        <a:p>
          <a:r>
            <a:rPr lang="en-IN"/>
            <a:t>Government                                                    </a:t>
          </a:r>
        </a:p>
      </dgm:t>
    </dgm:pt>
    <dgm:pt modelId="{D3D6A162-6C1D-4530-AFE8-EF94041E5739}" type="parTrans" cxnId="{CCBD4367-E5E2-425C-A5C5-A35D7CBBAEDE}">
      <dgm:prSet/>
      <dgm:spPr>
        <a:xfrm>
          <a:off x="3366593" y="2277146"/>
          <a:ext cx="220962" cy="210520"/>
        </a:xfrm>
        <a:custGeom>
          <a:avLst/>
          <a:gdLst/>
          <a:ahLst/>
          <a:cxnLst/>
          <a:rect l="0" t="0" r="0" b="0"/>
          <a:pathLst>
            <a:path>
              <a:moveTo>
                <a:pt x="0" y="210520"/>
              </a:moveTo>
              <a:lnTo>
                <a:pt x="110481" y="210520"/>
              </a:lnTo>
              <a:lnTo>
                <a:pt x="110481" y="0"/>
              </a:lnTo>
              <a:lnTo>
                <a:pt x="220962" y="0"/>
              </a:lnTo>
            </a:path>
          </a:pathLst>
        </a:custGeom>
      </dgm:spPr>
      <dgm:t>
        <a:bodyPr/>
        <a:lstStyle/>
        <a:p>
          <a:endParaRPr lang="en-IN"/>
        </a:p>
      </dgm:t>
    </dgm:pt>
    <dgm:pt modelId="{7B4C8689-98BA-4D64-9A9E-B5F7A7BC14E4}" type="sibTrans" cxnId="{CCBD4367-E5E2-425C-A5C5-A35D7CBBAEDE}">
      <dgm:prSet/>
      <dgm:spPr/>
      <dgm:t>
        <a:bodyPr/>
        <a:lstStyle/>
        <a:p>
          <a:endParaRPr lang="en-IN"/>
        </a:p>
      </dgm:t>
    </dgm:pt>
    <dgm:pt modelId="{D6ACC06B-0D8A-471B-AD0D-1DE87ECC37F0}">
      <dgm:prSet/>
      <dgm:spPr>
        <a:xfrm>
          <a:off x="3587556" y="2529770"/>
          <a:ext cx="1104812" cy="336832"/>
        </a:xfrm>
        <a:prstGeom prst="rect">
          <a:avLst/>
        </a:prstGeom>
      </dgm:spPr>
      <dgm:t>
        <a:bodyPr/>
        <a:lstStyle/>
        <a:p>
          <a:r>
            <a:rPr lang="en-IN" dirty="0"/>
            <a:t>Regulators</a:t>
          </a:r>
        </a:p>
      </dgm:t>
    </dgm:pt>
    <dgm:pt modelId="{2E2324E2-B45C-4BC0-9C48-174B9F2C1904}" type="parTrans" cxnId="{C5B065C9-433A-4DED-BE1F-74F9E22C9FFC}">
      <dgm:prSet/>
      <dgm:spPr>
        <a:xfrm>
          <a:off x="3366593" y="2487666"/>
          <a:ext cx="220962" cy="210520"/>
        </a:xfrm>
        <a:custGeom>
          <a:avLst/>
          <a:gdLst/>
          <a:ahLst/>
          <a:cxnLst/>
          <a:rect l="0" t="0" r="0" b="0"/>
          <a:pathLst>
            <a:path>
              <a:moveTo>
                <a:pt x="0" y="0"/>
              </a:moveTo>
              <a:lnTo>
                <a:pt x="110481" y="0"/>
              </a:lnTo>
              <a:lnTo>
                <a:pt x="110481" y="210520"/>
              </a:lnTo>
              <a:lnTo>
                <a:pt x="220962" y="210520"/>
              </a:lnTo>
            </a:path>
          </a:pathLst>
        </a:custGeom>
      </dgm:spPr>
      <dgm:t>
        <a:bodyPr/>
        <a:lstStyle/>
        <a:p>
          <a:endParaRPr lang="en-IN"/>
        </a:p>
      </dgm:t>
    </dgm:pt>
    <dgm:pt modelId="{77A6EDC7-FFD6-43A4-A6C1-5F791529C5CE}" type="sibTrans" cxnId="{C5B065C9-433A-4DED-BE1F-74F9E22C9FFC}">
      <dgm:prSet/>
      <dgm:spPr/>
      <dgm:t>
        <a:bodyPr/>
        <a:lstStyle/>
        <a:p>
          <a:endParaRPr lang="en-IN"/>
        </a:p>
      </dgm:t>
    </dgm:pt>
    <dgm:pt modelId="{3E0E0B2E-6C55-41C2-84F5-15B06B0C13F9}">
      <dgm:prSet/>
      <dgm:spPr>
        <a:xfrm>
          <a:off x="3587556" y="2950812"/>
          <a:ext cx="1104812" cy="336832"/>
        </a:xfrm>
        <a:prstGeom prst="rect">
          <a:avLst/>
        </a:prstGeom>
      </dgm:spPr>
      <dgm:t>
        <a:bodyPr/>
        <a:lstStyle/>
        <a:p>
          <a:r>
            <a:rPr lang="en-IN" dirty="0"/>
            <a:t>Tax authorities</a:t>
          </a:r>
        </a:p>
      </dgm:t>
    </dgm:pt>
    <dgm:pt modelId="{1A854D69-323F-47C2-BA6E-1A7F1919C8B9}" type="parTrans" cxnId="{BC4155B4-65B8-473A-8634-68F0D3ED0228}">
      <dgm:prSet/>
      <dgm:spPr>
        <a:xfrm>
          <a:off x="3366593" y="2487666"/>
          <a:ext cx="220962" cy="631561"/>
        </a:xfrm>
        <a:custGeom>
          <a:avLst/>
          <a:gdLst/>
          <a:ahLst/>
          <a:cxnLst/>
          <a:rect l="0" t="0" r="0" b="0"/>
          <a:pathLst>
            <a:path>
              <a:moveTo>
                <a:pt x="0" y="0"/>
              </a:moveTo>
              <a:lnTo>
                <a:pt x="110481" y="0"/>
              </a:lnTo>
              <a:lnTo>
                <a:pt x="110481" y="631561"/>
              </a:lnTo>
              <a:lnTo>
                <a:pt x="220962" y="631561"/>
              </a:lnTo>
            </a:path>
          </a:pathLst>
        </a:custGeom>
      </dgm:spPr>
      <dgm:t>
        <a:bodyPr/>
        <a:lstStyle/>
        <a:p>
          <a:endParaRPr lang="en-IN"/>
        </a:p>
      </dgm:t>
    </dgm:pt>
    <dgm:pt modelId="{AB8826BF-888F-4F22-8341-B2F8EAE9FDC1}" type="sibTrans" cxnId="{BC4155B4-65B8-473A-8634-68F0D3ED0228}">
      <dgm:prSet/>
      <dgm:spPr/>
      <dgm:t>
        <a:bodyPr/>
        <a:lstStyle/>
        <a:p>
          <a:endParaRPr lang="en-IN"/>
        </a:p>
      </dgm:t>
    </dgm:pt>
    <dgm:pt modelId="{DD7FAB1A-6361-4378-9904-C715DC8A24F8}">
      <dgm:prSet/>
      <dgm:spPr>
        <a:xfrm>
          <a:off x="3587556" y="3371853"/>
          <a:ext cx="1104812" cy="336832"/>
        </a:xfrm>
        <a:prstGeom prst="rect">
          <a:avLst/>
        </a:prstGeom>
      </dgm:spPr>
      <dgm:t>
        <a:bodyPr/>
        <a:lstStyle/>
        <a:p>
          <a:r>
            <a:rPr lang="en-IN" dirty="0" smtClean="0"/>
            <a:t>Society</a:t>
          </a:r>
          <a:endParaRPr lang="en-IN" dirty="0"/>
        </a:p>
      </dgm:t>
    </dgm:pt>
    <dgm:pt modelId="{067BE89C-7B88-4296-A2B0-63EB635E2569}" type="parTrans" cxnId="{C404E6FE-8E54-40D2-8E2C-29B295FDC1F6}">
      <dgm:prSet/>
      <dgm:spPr>
        <a:xfrm>
          <a:off x="3366593" y="2487666"/>
          <a:ext cx="220962" cy="1052602"/>
        </a:xfrm>
        <a:custGeom>
          <a:avLst/>
          <a:gdLst/>
          <a:ahLst/>
          <a:cxnLst/>
          <a:rect l="0" t="0" r="0" b="0"/>
          <a:pathLst>
            <a:path>
              <a:moveTo>
                <a:pt x="0" y="0"/>
              </a:moveTo>
              <a:lnTo>
                <a:pt x="110481" y="0"/>
              </a:lnTo>
              <a:lnTo>
                <a:pt x="110481" y="1052602"/>
              </a:lnTo>
              <a:lnTo>
                <a:pt x="220962" y="1052602"/>
              </a:lnTo>
            </a:path>
          </a:pathLst>
        </a:custGeom>
      </dgm:spPr>
      <dgm:t>
        <a:bodyPr/>
        <a:lstStyle/>
        <a:p>
          <a:endParaRPr lang="en-IN"/>
        </a:p>
      </dgm:t>
    </dgm:pt>
    <dgm:pt modelId="{48E8BB67-DED2-4B5D-A490-F858B9316CEF}" type="sibTrans" cxnId="{C404E6FE-8E54-40D2-8E2C-29B295FDC1F6}">
      <dgm:prSet/>
      <dgm:spPr/>
      <dgm:t>
        <a:bodyPr/>
        <a:lstStyle/>
        <a:p>
          <a:endParaRPr lang="en-IN"/>
        </a:p>
      </dgm:t>
    </dgm:pt>
    <dgm:pt modelId="{CE824A70-56FA-4FBD-910B-C6C1C6626CC1}" type="pres">
      <dgm:prSet presAssocID="{17C52876-6C6F-4663-8DB7-2AEE1B390661}" presName="Name0" presStyleCnt="0">
        <dgm:presLayoutVars>
          <dgm:chPref val="1"/>
          <dgm:dir/>
          <dgm:animOne val="branch"/>
          <dgm:animLvl val="lvl"/>
          <dgm:resizeHandles val="exact"/>
        </dgm:presLayoutVars>
      </dgm:prSet>
      <dgm:spPr/>
      <dgm:t>
        <a:bodyPr/>
        <a:lstStyle/>
        <a:p>
          <a:endParaRPr lang="en-IN"/>
        </a:p>
      </dgm:t>
    </dgm:pt>
    <dgm:pt modelId="{8A9C445E-E532-45EE-B916-3B12511BE193}" type="pres">
      <dgm:prSet presAssocID="{C8C03361-01E9-45ED-B2B6-F1F9AA1B05A6}" presName="root1" presStyleCnt="0"/>
      <dgm:spPr/>
      <dgm:t>
        <a:bodyPr/>
        <a:lstStyle/>
        <a:p>
          <a:endParaRPr lang="en-IN"/>
        </a:p>
      </dgm:t>
    </dgm:pt>
    <dgm:pt modelId="{A955F5A7-8FF9-4796-8EFC-757C3657B589}" type="pres">
      <dgm:prSet presAssocID="{C8C03361-01E9-45ED-B2B6-F1F9AA1B05A6}" presName="LevelOneTextNode" presStyleLbl="node0" presStyleIdx="0" presStyleCnt="1">
        <dgm:presLayoutVars>
          <dgm:chPref val="3"/>
        </dgm:presLayoutVars>
      </dgm:prSet>
      <dgm:spPr/>
      <dgm:t>
        <a:bodyPr/>
        <a:lstStyle/>
        <a:p>
          <a:endParaRPr lang="en-IN"/>
        </a:p>
      </dgm:t>
    </dgm:pt>
    <dgm:pt modelId="{4494511D-CABB-4278-912B-049859AB1D3F}" type="pres">
      <dgm:prSet presAssocID="{C8C03361-01E9-45ED-B2B6-F1F9AA1B05A6}" presName="level2hierChild" presStyleCnt="0"/>
      <dgm:spPr/>
      <dgm:t>
        <a:bodyPr/>
        <a:lstStyle/>
        <a:p>
          <a:endParaRPr lang="en-IN"/>
        </a:p>
      </dgm:t>
    </dgm:pt>
    <dgm:pt modelId="{A5CE1F15-C5B4-412B-8E19-8530A961D34E}" type="pres">
      <dgm:prSet presAssocID="{DA7B9BFD-CA1A-426D-B88D-502481836E91}" presName="conn2-1" presStyleLbl="parChTrans1D2" presStyleIdx="0" presStyleCnt="2"/>
      <dgm:spPr/>
      <dgm:t>
        <a:bodyPr/>
        <a:lstStyle/>
        <a:p>
          <a:endParaRPr lang="en-IN"/>
        </a:p>
      </dgm:t>
    </dgm:pt>
    <dgm:pt modelId="{241CA389-0CCA-462A-A9C7-1CBB893BD597}" type="pres">
      <dgm:prSet presAssocID="{DA7B9BFD-CA1A-426D-B88D-502481836E91}" presName="connTx" presStyleLbl="parChTrans1D2" presStyleIdx="0" presStyleCnt="2"/>
      <dgm:spPr/>
      <dgm:t>
        <a:bodyPr/>
        <a:lstStyle/>
        <a:p>
          <a:endParaRPr lang="en-IN"/>
        </a:p>
      </dgm:t>
    </dgm:pt>
    <dgm:pt modelId="{F22B1A37-F8B1-49B0-A7AF-042BBAD7771B}" type="pres">
      <dgm:prSet presAssocID="{B02804D7-BA08-4A7C-9AB6-51AA519BB253}" presName="root2" presStyleCnt="0"/>
      <dgm:spPr/>
      <dgm:t>
        <a:bodyPr/>
        <a:lstStyle/>
        <a:p>
          <a:endParaRPr lang="en-IN"/>
        </a:p>
      </dgm:t>
    </dgm:pt>
    <dgm:pt modelId="{45EBB7C9-8429-4BC3-89B6-AC2B7A705086}" type="pres">
      <dgm:prSet presAssocID="{B02804D7-BA08-4A7C-9AB6-51AA519BB253}" presName="LevelTwoTextNode" presStyleLbl="node2" presStyleIdx="0" presStyleCnt="2">
        <dgm:presLayoutVars>
          <dgm:chPref val="3"/>
        </dgm:presLayoutVars>
      </dgm:prSet>
      <dgm:spPr/>
      <dgm:t>
        <a:bodyPr/>
        <a:lstStyle/>
        <a:p>
          <a:endParaRPr lang="en-IN"/>
        </a:p>
      </dgm:t>
    </dgm:pt>
    <dgm:pt modelId="{16E7A0A4-00F4-4794-A711-9216F96CC820}" type="pres">
      <dgm:prSet presAssocID="{B02804D7-BA08-4A7C-9AB6-51AA519BB253}" presName="level3hierChild" presStyleCnt="0"/>
      <dgm:spPr/>
      <dgm:t>
        <a:bodyPr/>
        <a:lstStyle/>
        <a:p>
          <a:endParaRPr lang="en-IN"/>
        </a:p>
      </dgm:t>
    </dgm:pt>
    <dgm:pt modelId="{DD86F874-4151-46B3-AEE0-478DC6643D3E}" type="pres">
      <dgm:prSet presAssocID="{C0B913E7-0509-4B23-8C25-2EE95A82E904}" presName="conn2-1" presStyleLbl="parChTrans1D3" presStyleIdx="0" presStyleCnt="9"/>
      <dgm:spPr/>
      <dgm:t>
        <a:bodyPr/>
        <a:lstStyle/>
        <a:p>
          <a:endParaRPr lang="en-IN"/>
        </a:p>
      </dgm:t>
    </dgm:pt>
    <dgm:pt modelId="{B0251E7B-6923-4E57-8CFD-D6DD0F369312}" type="pres">
      <dgm:prSet presAssocID="{C0B913E7-0509-4B23-8C25-2EE95A82E904}" presName="connTx" presStyleLbl="parChTrans1D3" presStyleIdx="0" presStyleCnt="9"/>
      <dgm:spPr/>
      <dgm:t>
        <a:bodyPr/>
        <a:lstStyle/>
        <a:p>
          <a:endParaRPr lang="en-IN"/>
        </a:p>
      </dgm:t>
    </dgm:pt>
    <dgm:pt modelId="{F6A217D7-3DA7-4B36-92EB-7CF6455168B5}" type="pres">
      <dgm:prSet presAssocID="{7E016990-3FF2-426A-8023-82397E97B04F}" presName="root2" presStyleCnt="0"/>
      <dgm:spPr/>
      <dgm:t>
        <a:bodyPr/>
        <a:lstStyle/>
        <a:p>
          <a:endParaRPr lang="en-IN"/>
        </a:p>
      </dgm:t>
    </dgm:pt>
    <dgm:pt modelId="{08D6867C-ED6E-4A38-BBB5-D1FA7D378D81}" type="pres">
      <dgm:prSet presAssocID="{7E016990-3FF2-426A-8023-82397E97B04F}" presName="LevelTwoTextNode" presStyleLbl="node3" presStyleIdx="0" presStyleCnt="9">
        <dgm:presLayoutVars>
          <dgm:chPref val="3"/>
        </dgm:presLayoutVars>
      </dgm:prSet>
      <dgm:spPr/>
      <dgm:t>
        <a:bodyPr/>
        <a:lstStyle/>
        <a:p>
          <a:endParaRPr lang="en-IN"/>
        </a:p>
      </dgm:t>
    </dgm:pt>
    <dgm:pt modelId="{F52D48C3-FD61-437E-AEBE-11D0E7086954}" type="pres">
      <dgm:prSet presAssocID="{7E016990-3FF2-426A-8023-82397E97B04F}" presName="level3hierChild" presStyleCnt="0"/>
      <dgm:spPr/>
      <dgm:t>
        <a:bodyPr/>
        <a:lstStyle/>
        <a:p>
          <a:endParaRPr lang="en-IN"/>
        </a:p>
      </dgm:t>
    </dgm:pt>
    <dgm:pt modelId="{009C0AB5-8CBB-438E-BE1D-FC62B5CA31FF}" type="pres">
      <dgm:prSet presAssocID="{043C063E-9A07-4017-A501-7713336980A9}" presName="conn2-1" presStyleLbl="parChTrans1D3" presStyleIdx="1" presStyleCnt="9"/>
      <dgm:spPr/>
      <dgm:t>
        <a:bodyPr/>
        <a:lstStyle/>
        <a:p>
          <a:endParaRPr lang="en-IN"/>
        </a:p>
      </dgm:t>
    </dgm:pt>
    <dgm:pt modelId="{37947852-E592-44C1-9260-80B274BA46B6}" type="pres">
      <dgm:prSet presAssocID="{043C063E-9A07-4017-A501-7713336980A9}" presName="connTx" presStyleLbl="parChTrans1D3" presStyleIdx="1" presStyleCnt="9"/>
      <dgm:spPr/>
      <dgm:t>
        <a:bodyPr/>
        <a:lstStyle/>
        <a:p>
          <a:endParaRPr lang="en-IN"/>
        </a:p>
      </dgm:t>
    </dgm:pt>
    <dgm:pt modelId="{4B184B9B-E280-4678-ABAD-AC3E2E3435D5}" type="pres">
      <dgm:prSet presAssocID="{D433E384-A5B3-48D4-90A5-B0263B90EFEC}" presName="root2" presStyleCnt="0"/>
      <dgm:spPr/>
      <dgm:t>
        <a:bodyPr/>
        <a:lstStyle/>
        <a:p>
          <a:endParaRPr lang="en-IN"/>
        </a:p>
      </dgm:t>
    </dgm:pt>
    <dgm:pt modelId="{0FF3988A-E582-480B-A1AC-AE423303CFA5}" type="pres">
      <dgm:prSet presAssocID="{D433E384-A5B3-48D4-90A5-B0263B90EFEC}" presName="LevelTwoTextNode" presStyleLbl="node3" presStyleIdx="1" presStyleCnt="9">
        <dgm:presLayoutVars>
          <dgm:chPref val="3"/>
        </dgm:presLayoutVars>
      </dgm:prSet>
      <dgm:spPr/>
      <dgm:t>
        <a:bodyPr/>
        <a:lstStyle/>
        <a:p>
          <a:endParaRPr lang="en-IN"/>
        </a:p>
      </dgm:t>
    </dgm:pt>
    <dgm:pt modelId="{3F8A2595-E642-471E-B2D7-5873A5C045BE}" type="pres">
      <dgm:prSet presAssocID="{D433E384-A5B3-48D4-90A5-B0263B90EFEC}" presName="level3hierChild" presStyleCnt="0"/>
      <dgm:spPr/>
      <dgm:t>
        <a:bodyPr/>
        <a:lstStyle/>
        <a:p>
          <a:endParaRPr lang="en-IN"/>
        </a:p>
      </dgm:t>
    </dgm:pt>
    <dgm:pt modelId="{5D4006A1-23CE-4B9A-BC89-843962F782AF}" type="pres">
      <dgm:prSet presAssocID="{6CA56DDC-783E-4817-BD89-A6FC68F70C42}" presName="conn2-1" presStyleLbl="parChTrans1D3" presStyleIdx="2" presStyleCnt="9"/>
      <dgm:spPr/>
      <dgm:t>
        <a:bodyPr/>
        <a:lstStyle/>
        <a:p>
          <a:endParaRPr lang="en-IN"/>
        </a:p>
      </dgm:t>
    </dgm:pt>
    <dgm:pt modelId="{5D20D513-552B-4CED-8C30-9CE55A2EB74C}" type="pres">
      <dgm:prSet presAssocID="{6CA56DDC-783E-4817-BD89-A6FC68F70C42}" presName="connTx" presStyleLbl="parChTrans1D3" presStyleIdx="2" presStyleCnt="9"/>
      <dgm:spPr/>
      <dgm:t>
        <a:bodyPr/>
        <a:lstStyle/>
        <a:p>
          <a:endParaRPr lang="en-IN"/>
        </a:p>
      </dgm:t>
    </dgm:pt>
    <dgm:pt modelId="{D0FB0203-7856-412C-9ADF-612B04568F69}" type="pres">
      <dgm:prSet presAssocID="{CD478300-03CE-43DD-BEDA-382F327A5CE2}" presName="root2" presStyleCnt="0"/>
      <dgm:spPr/>
      <dgm:t>
        <a:bodyPr/>
        <a:lstStyle/>
        <a:p>
          <a:endParaRPr lang="en-IN"/>
        </a:p>
      </dgm:t>
    </dgm:pt>
    <dgm:pt modelId="{A96B4F40-C6A4-4C3C-831D-4066FE876194}" type="pres">
      <dgm:prSet presAssocID="{CD478300-03CE-43DD-BEDA-382F327A5CE2}" presName="LevelTwoTextNode" presStyleLbl="node3" presStyleIdx="2" presStyleCnt="9">
        <dgm:presLayoutVars>
          <dgm:chPref val="3"/>
        </dgm:presLayoutVars>
      </dgm:prSet>
      <dgm:spPr/>
      <dgm:t>
        <a:bodyPr/>
        <a:lstStyle/>
        <a:p>
          <a:endParaRPr lang="en-IN"/>
        </a:p>
      </dgm:t>
    </dgm:pt>
    <dgm:pt modelId="{AA178209-7349-4E20-9C2C-C0C5FA4682F5}" type="pres">
      <dgm:prSet presAssocID="{CD478300-03CE-43DD-BEDA-382F327A5CE2}" presName="level3hierChild" presStyleCnt="0"/>
      <dgm:spPr/>
      <dgm:t>
        <a:bodyPr/>
        <a:lstStyle/>
        <a:p>
          <a:endParaRPr lang="en-IN"/>
        </a:p>
      </dgm:t>
    </dgm:pt>
    <dgm:pt modelId="{67434CC7-9970-4CC4-B135-1BA4A28E64DC}" type="pres">
      <dgm:prSet presAssocID="{7C44B219-B32F-4969-B725-06D17FA1D49C}" presName="conn2-1" presStyleLbl="parChTrans1D2" presStyleIdx="1" presStyleCnt="2"/>
      <dgm:spPr/>
      <dgm:t>
        <a:bodyPr/>
        <a:lstStyle/>
        <a:p>
          <a:endParaRPr lang="en-IN"/>
        </a:p>
      </dgm:t>
    </dgm:pt>
    <dgm:pt modelId="{F8DE70A1-75FC-4991-A9A7-0434FB780D8C}" type="pres">
      <dgm:prSet presAssocID="{7C44B219-B32F-4969-B725-06D17FA1D49C}" presName="connTx" presStyleLbl="parChTrans1D2" presStyleIdx="1" presStyleCnt="2"/>
      <dgm:spPr/>
      <dgm:t>
        <a:bodyPr/>
        <a:lstStyle/>
        <a:p>
          <a:endParaRPr lang="en-IN"/>
        </a:p>
      </dgm:t>
    </dgm:pt>
    <dgm:pt modelId="{E1D9F62D-01D6-47BD-8D49-ECFF9F0C6328}" type="pres">
      <dgm:prSet presAssocID="{E248B844-E204-4784-B2D5-429224E09FEF}" presName="root2" presStyleCnt="0"/>
      <dgm:spPr/>
      <dgm:t>
        <a:bodyPr/>
        <a:lstStyle/>
        <a:p>
          <a:endParaRPr lang="en-IN"/>
        </a:p>
      </dgm:t>
    </dgm:pt>
    <dgm:pt modelId="{C76A2305-4169-40FD-90C4-89B08BFB862E}" type="pres">
      <dgm:prSet presAssocID="{E248B844-E204-4784-B2D5-429224E09FEF}" presName="LevelTwoTextNode" presStyleLbl="node2" presStyleIdx="1" presStyleCnt="2">
        <dgm:presLayoutVars>
          <dgm:chPref val="3"/>
        </dgm:presLayoutVars>
      </dgm:prSet>
      <dgm:spPr/>
      <dgm:t>
        <a:bodyPr/>
        <a:lstStyle/>
        <a:p>
          <a:endParaRPr lang="en-IN"/>
        </a:p>
      </dgm:t>
    </dgm:pt>
    <dgm:pt modelId="{432A0A0B-97E8-4D20-B793-7C9312EFCABA}" type="pres">
      <dgm:prSet presAssocID="{E248B844-E204-4784-B2D5-429224E09FEF}" presName="level3hierChild" presStyleCnt="0"/>
      <dgm:spPr/>
      <dgm:t>
        <a:bodyPr/>
        <a:lstStyle/>
        <a:p>
          <a:endParaRPr lang="en-IN"/>
        </a:p>
      </dgm:t>
    </dgm:pt>
    <dgm:pt modelId="{E1506B43-3092-4662-95C0-DA67B64056C3}" type="pres">
      <dgm:prSet presAssocID="{76C5C557-2C12-44D8-8AA3-7E3CCC91C32E}" presName="conn2-1" presStyleLbl="parChTrans1D3" presStyleIdx="3" presStyleCnt="9"/>
      <dgm:spPr/>
      <dgm:t>
        <a:bodyPr/>
        <a:lstStyle/>
        <a:p>
          <a:endParaRPr lang="en-IN"/>
        </a:p>
      </dgm:t>
    </dgm:pt>
    <dgm:pt modelId="{A7C549B1-A239-4A6F-9838-300EE15EAD8A}" type="pres">
      <dgm:prSet presAssocID="{76C5C557-2C12-44D8-8AA3-7E3CCC91C32E}" presName="connTx" presStyleLbl="parChTrans1D3" presStyleIdx="3" presStyleCnt="9"/>
      <dgm:spPr/>
      <dgm:t>
        <a:bodyPr/>
        <a:lstStyle/>
        <a:p>
          <a:endParaRPr lang="en-IN"/>
        </a:p>
      </dgm:t>
    </dgm:pt>
    <dgm:pt modelId="{AF4AE291-6C0C-4669-B9C1-1FF938ACCF9B}" type="pres">
      <dgm:prSet presAssocID="{9779EAA7-F9F2-448D-A0CD-8380DCC753CA}" presName="root2" presStyleCnt="0"/>
      <dgm:spPr/>
      <dgm:t>
        <a:bodyPr/>
        <a:lstStyle/>
        <a:p>
          <a:endParaRPr lang="en-IN"/>
        </a:p>
      </dgm:t>
    </dgm:pt>
    <dgm:pt modelId="{4E45C6FD-C024-480B-BCF0-FD23FA77CC5E}" type="pres">
      <dgm:prSet presAssocID="{9779EAA7-F9F2-448D-A0CD-8380DCC753CA}" presName="LevelTwoTextNode" presStyleLbl="node3" presStyleIdx="3" presStyleCnt="9">
        <dgm:presLayoutVars>
          <dgm:chPref val="3"/>
        </dgm:presLayoutVars>
      </dgm:prSet>
      <dgm:spPr/>
      <dgm:t>
        <a:bodyPr/>
        <a:lstStyle/>
        <a:p>
          <a:endParaRPr lang="en-IN"/>
        </a:p>
      </dgm:t>
    </dgm:pt>
    <dgm:pt modelId="{998F0EA1-42F6-43CC-A705-FED0B1A94830}" type="pres">
      <dgm:prSet presAssocID="{9779EAA7-F9F2-448D-A0CD-8380DCC753CA}" presName="level3hierChild" presStyleCnt="0"/>
      <dgm:spPr/>
      <dgm:t>
        <a:bodyPr/>
        <a:lstStyle/>
        <a:p>
          <a:endParaRPr lang="en-IN"/>
        </a:p>
      </dgm:t>
    </dgm:pt>
    <dgm:pt modelId="{9CAEF09F-720B-4CBF-B30B-D7179BC12906}" type="pres">
      <dgm:prSet presAssocID="{F51D281E-F5F8-4798-86F4-C376FD107ABA}" presName="conn2-1" presStyleLbl="parChTrans1D3" presStyleIdx="4" presStyleCnt="9"/>
      <dgm:spPr/>
      <dgm:t>
        <a:bodyPr/>
        <a:lstStyle/>
        <a:p>
          <a:endParaRPr lang="en-IN"/>
        </a:p>
      </dgm:t>
    </dgm:pt>
    <dgm:pt modelId="{002F4CB4-FD0E-424F-B811-7620BD5BFE46}" type="pres">
      <dgm:prSet presAssocID="{F51D281E-F5F8-4798-86F4-C376FD107ABA}" presName="connTx" presStyleLbl="parChTrans1D3" presStyleIdx="4" presStyleCnt="9"/>
      <dgm:spPr/>
      <dgm:t>
        <a:bodyPr/>
        <a:lstStyle/>
        <a:p>
          <a:endParaRPr lang="en-IN"/>
        </a:p>
      </dgm:t>
    </dgm:pt>
    <dgm:pt modelId="{C84B2E07-E763-4407-94D1-54AD64CC39FF}" type="pres">
      <dgm:prSet presAssocID="{D2B4B642-9A06-4C66-9F06-F6B3ABEE2B83}" presName="root2" presStyleCnt="0"/>
      <dgm:spPr/>
      <dgm:t>
        <a:bodyPr/>
        <a:lstStyle/>
        <a:p>
          <a:endParaRPr lang="en-IN"/>
        </a:p>
      </dgm:t>
    </dgm:pt>
    <dgm:pt modelId="{D61BBB91-5E0E-45C4-8845-1A6C62F70B64}" type="pres">
      <dgm:prSet presAssocID="{D2B4B642-9A06-4C66-9F06-F6B3ABEE2B83}" presName="LevelTwoTextNode" presStyleLbl="node3" presStyleIdx="4" presStyleCnt="9">
        <dgm:presLayoutVars>
          <dgm:chPref val="3"/>
        </dgm:presLayoutVars>
      </dgm:prSet>
      <dgm:spPr/>
      <dgm:t>
        <a:bodyPr/>
        <a:lstStyle/>
        <a:p>
          <a:endParaRPr lang="en-IN"/>
        </a:p>
      </dgm:t>
    </dgm:pt>
    <dgm:pt modelId="{9A8148FD-F3D4-4371-A420-5D72A9D96C3D}" type="pres">
      <dgm:prSet presAssocID="{D2B4B642-9A06-4C66-9F06-F6B3ABEE2B83}" presName="level3hierChild" presStyleCnt="0"/>
      <dgm:spPr/>
      <dgm:t>
        <a:bodyPr/>
        <a:lstStyle/>
        <a:p>
          <a:endParaRPr lang="en-IN"/>
        </a:p>
      </dgm:t>
    </dgm:pt>
    <dgm:pt modelId="{6E38A2CE-B00E-4A9D-BD89-2D69BE311DF4}" type="pres">
      <dgm:prSet presAssocID="{D3D6A162-6C1D-4530-AFE8-EF94041E5739}" presName="conn2-1" presStyleLbl="parChTrans1D3" presStyleIdx="5" presStyleCnt="9"/>
      <dgm:spPr/>
      <dgm:t>
        <a:bodyPr/>
        <a:lstStyle/>
        <a:p>
          <a:endParaRPr lang="en-IN"/>
        </a:p>
      </dgm:t>
    </dgm:pt>
    <dgm:pt modelId="{927026F8-CBF1-4394-A03F-F1F3D310915D}" type="pres">
      <dgm:prSet presAssocID="{D3D6A162-6C1D-4530-AFE8-EF94041E5739}" presName="connTx" presStyleLbl="parChTrans1D3" presStyleIdx="5" presStyleCnt="9"/>
      <dgm:spPr/>
      <dgm:t>
        <a:bodyPr/>
        <a:lstStyle/>
        <a:p>
          <a:endParaRPr lang="en-IN"/>
        </a:p>
      </dgm:t>
    </dgm:pt>
    <dgm:pt modelId="{EACC4231-8E85-40BD-87A5-34B6EA3EFE9C}" type="pres">
      <dgm:prSet presAssocID="{7155FED7-F65D-4C94-9AF4-0C6D3AA375E3}" presName="root2" presStyleCnt="0"/>
      <dgm:spPr/>
      <dgm:t>
        <a:bodyPr/>
        <a:lstStyle/>
        <a:p>
          <a:endParaRPr lang="en-IN"/>
        </a:p>
      </dgm:t>
    </dgm:pt>
    <dgm:pt modelId="{CD4844CC-1CFC-4803-BC6C-131BB736F8DF}" type="pres">
      <dgm:prSet presAssocID="{7155FED7-F65D-4C94-9AF4-0C6D3AA375E3}" presName="LevelTwoTextNode" presStyleLbl="node3" presStyleIdx="5" presStyleCnt="9">
        <dgm:presLayoutVars>
          <dgm:chPref val="3"/>
        </dgm:presLayoutVars>
      </dgm:prSet>
      <dgm:spPr/>
      <dgm:t>
        <a:bodyPr/>
        <a:lstStyle/>
        <a:p>
          <a:endParaRPr lang="en-IN"/>
        </a:p>
      </dgm:t>
    </dgm:pt>
    <dgm:pt modelId="{7FA4D374-59E2-4435-B6B7-1D85484F92E9}" type="pres">
      <dgm:prSet presAssocID="{7155FED7-F65D-4C94-9AF4-0C6D3AA375E3}" presName="level3hierChild" presStyleCnt="0"/>
      <dgm:spPr/>
      <dgm:t>
        <a:bodyPr/>
        <a:lstStyle/>
        <a:p>
          <a:endParaRPr lang="en-IN"/>
        </a:p>
      </dgm:t>
    </dgm:pt>
    <dgm:pt modelId="{5A5B859F-D053-43BD-BB3B-A6B7ED60192F}" type="pres">
      <dgm:prSet presAssocID="{2E2324E2-B45C-4BC0-9C48-174B9F2C1904}" presName="conn2-1" presStyleLbl="parChTrans1D3" presStyleIdx="6" presStyleCnt="9"/>
      <dgm:spPr/>
      <dgm:t>
        <a:bodyPr/>
        <a:lstStyle/>
        <a:p>
          <a:endParaRPr lang="en-IN"/>
        </a:p>
      </dgm:t>
    </dgm:pt>
    <dgm:pt modelId="{D10F9ABC-4574-43D1-9ED1-3A5ED881B084}" type="pres">
      <dgm:prSet presAssocID="{2E2324E2-B45C-4BC0-9C48-174B9F2C1904}" presName="connTx" presStyleLbl="parChTrans1D3" presStyleIdx="6" presStyleCnt="9"/>
      <dgm:spPr/>
      <dgm:t>
        <a:bodyPr/>
        <a:lstStyle/>
        <a:p>
          <a:endParaRPr lang="en-IN"/>
        </a:p>
      </dgm:t>
    </dgm:pt>
    <dgm:pt modelId="{5BC71341-42B9-4319-923D-A323197C0CA7}" type="pres">
      <dgm:prSet presAssocID="{D6ACC06B-0D8A-471B-AD0D-1DE87ECC37F0}" presName="root2" presStyleCnt="0"/>
      <dgm:spPr/>
      <dgm:t>
        <a:bodyPr/>
        <a:lstStyle/>
        <a:p>
          <a:endParaRPr lang="en-IN"/>
        </a:p>
      </dgm:t>
    </dgm:pt>
    <dgm:pt modelId="{64C815E8-EDC9-484C-A3B0-BADEBC7055F5}" type="pres">
      <dgm:prSet presAssocID="{D6ACC06B-0D8A-471B-AD0D-1DE87ECC37F0}" presName="LevelTwoTextNode" presStyleLbl="node3" presStyleIdx="6" presStyleCnt="9">
        <dgm:presLayoutVars>
          <dgm:chPref val="3"/>
        </dgm:presLayoutVars>
      </dgm:prSet>
      <dgm:spPr/>
      <dgm:t>
        <a:bodyPr/>
        <a:lstStyle/>
        <a:p>
          <a:endParaRPr lang="en-IN"/>
        </a:p>
      </dgm:t>
    </dgm:pt>
    <dgm:pt modelId="{EED939E0-FCF5-4DA6-982D-B23842ADEEFC}" type="pres">
      <dgm:prSet presAssocID="{D6ACC06B-0D8A-471B-AD0D-1DE87ECC37F0}" presName="level3hierChild" presStyleCnt="0"/>
      <dgm:spPr/>
      <dgm:t>
        <a:bodyPr/>
        <a:lstStyle/>
        <a:p>
          <a:endParaRPr lang="en-IN"/>
        </a:p>
      </dgm:t>
    </dgm:pt>
    <dgm:pt modelId="{EFE12C91-C024-4A14-A22E-615A8090E662}" type="pres">
      <dgm:prSet presAssocID="{1A854D69-323F-47C2-BA6E-1A7F1919C8B9}" presName="conn2-1" presStyleLbl="parChTrans1D3" presStyleIdx="7" presStyleCnt="9"/>
      <dgm:spPr/>
      <dgm:t>
        <a:bodyPr/>
        <a:lstStyle/>
        <a:p>
          <a:endParaRPr lang="en-IN"/>
        </a:p>
      </dgm:t>
    </dgm:pt>
    <dgm:pt modelId="{B2047EBB-DD0F-4FA7-A753-EE3400079345}" type="pres">
      <dgm:prSet presAssocID="{1A854D69-323F-47C2-BA6E-1A7F1919C8B9}" presName="connTx" presStyleLbl="parChTrans1D3" presStyleIdx="7" presStyleCnt="9"/>
      <dgm:spPr/>
      <dgm:t>
        <a:bodyPr/>
        <a:lstStyle/>
        <a:p>
          <a:endParaRPr lang="en-IN"/>
        </a:p>
      </dgm:t>
    </dgm:pt>
    <dgm:pt modelId="{FDB57248-00E4-4A59-91DD-6E58145EA006}" type="pres">
      <dgm:prSet presAssocID="{3E0E0B2E-6C55-41C2-84F5-15B06B0C13F9}" presName="root2" presStyleCnt="0"/>
      <dgm:spPr/>
      <dgm:t>
        <a:bodyPr/>
        <a:lstStyle/>
        <a:p>
          <a:endParaRPr lang="en-IN"/>
        </a:p>
      </dgm:t>
    </dgm:pt>
    <dgm:pt modelId="{D22A8237-18C7-4E5D-BF47-008A61A102BC}" type="pres">
      <dgm:prSet presAssocID="{3E0E0B2E-6C55-41C2-84F5-15B06B0C13F9}" presName="LevelTwoTextNode" presStyleLbl="node3" presStyleIdx="7" presStyleCnt="9">
        <dgm:presLayoutVars>
          <dgm:chPref val="3"/>
        </dgm:presLayoutVars>
      </dgm:prSet>
      <dgm:spPr/>
      <dgm:t>
        <a:bodyPr/>
        <a:lstStyle/>
        <a:p>
          <a:endParaRPr lang="en-IN"/>
        </a:p>
      </dgm:t>
    </dgm:pt>
    <dgm:pt modelId="{DE55DB7E-D94C-49F6-AE18-2C95FA1C392B}" type="pres">
      <dgm:prSet presAssocID="{3E0E0B2E-6C55-41C2-84F5-15B06B0C13F9}" presName="level3hierChild" presStyleCnt="0"/>
      <dgm:spPr/>
      <dgm:t>
        <a:bodyPr/>
        <a:lstStyle/>
        <a:p>
          <a:endParaRPr lang="en-IN"/>
        </a:p>
      </dgm:t>
    </dgm:pt>
    <dgm:pt modelId="{BBFF46CE-64EE-464F-A5D9-F3E56213E80D}" type="pres">
      <dgm:prSet presAssocID="{067BE89C-7B88-4296-A2B0-63EB635E2569}" presName="conn2-1" presStyleLbl="parChTrans1D3" presStyleIdx="8" presStyleCnt="9"/>
      <dgm:spPr/>
      <dgm:t>
        <a:bodyPr/>
        <a:lstStyle/>
        <a:p>
          <a:endParaRPr lang="en-IN"/>
        </a:p>
      </dgm:t>
    </dgm:pt>
    <dgm:pt modelId="{7D86EDC3-3129-4BD0-AC4E-75CC79A107B5}" type="pres">
      <dgm:prSet presAssocID="{067BE89C-7B88-4296-A2B0-63EB635E2569}" presName="connTx" presStyleLbl="parChTrans1D3" presStyleIdx="8" presStyleCnt="9"/>
      <dgm:spPr/>
      <dgm:t>
        <a:bodyPr/>
        <a:lstStyle/>
        <a:p>
          <a:endParaRPr lang="en-IN"/>
        </a:p>
      </dgm:t>
    </dgm:pt>
    <dgm:pt modelId="{56CB948E-1CDC-457D-9025-D85EECF76835}" type="pres">
      <dgm:prSet presAssocID="{DD7FAB1A-6361-4378-9904-C715DC8A24F8}" presName="root2" presStyleCnt="0"/>
      <dgm:spPr/>
      <dgm:t>
        <a:bodyPr/>
        <a:lstStyle/>
        <a:p>
          <a:endParaRPr lang="en-IN"/>
        </a:p>
      </dgm:t>
    </dgm:pt>
    <dgm:pt modelId="{BB29A10E-7E8A-447B-9E45-85DC32D49DBB}" type="pres">
      <dgm:prSet presAssocID="{DD7FAB1A-6361-4378-9904-C715DC8A24F8}" presName="LevelTwoTextNode" presStyleLbl="node3" presStyleIdx="8" presStyleCnt="9">
        <dgm:presLayoutVars>
          <dgm:chPref val="3"/>
        </dgm:presLayoutVars>
      </dgm:prSet>
      <dgm:spPr/>
      <dgm:t>
        <a:bodyPr/>
        <a:lstStyle/>
        <a:p>
          <a:endParaRPr lang="en-IN"/>
        </a:p>
      </dgm:t>
    </dgm:pt>
    <dgm:pt modelId="{F21ADFFF-0853-4A14-BD17-E19D798E6810}" type="pres">
      <dgm:prSet presAssocID="{DD7FAB1A-6361-4378-9904-C715DC8A24F8}" presName="level3hierChild" presStyleCnt="0"/>
      <dgm:spPr/>
      <dgm:t>
        <a:bodyPr/>
        <a:lstStyle/>
        <a:p>
          <a:endParaRPr lang="en-IN"/>
        </a:p>
      </dgm:t>
    </dgm:pt>
  </dgm:ptLst>
  <dgm:cxnLst>
    <dgm:cxn modelId="{4ED40780-B3EE-4ABA-90F9-287594B3BDA5}" type="presOf" srcId="{C8C03361-01E9-45ED-B2B6-F1F9AA1B05A6}" destId="{A955F5A7-8FF9-4796-8EFC-757C3657B589}" srcOrd="0" destOrd="0" presId="urn:microsoft.com/office/officeart/2008/layout/HorizontalMultiLevelHierarchy"/>
    <dgm:cxn modelId="{602A37FF-E8B3-4773-B466-4EDC29434702}" type="presOf" srcId="{3E0E0B2E-6C55-41C2-84F5-15B06B0C13F9}" destId="{D22A8237-18C7-4E5D-BF47-008A61A102BC}" srcOrd="0" destOrd="0" presId="urn:microsoft.com/office/officeart/2008/layout/HorizontalMultiLevelHierarchy"/>
    <dgm:cxn modelId="{41F8C955-4267-42F4-8949-3BAC592ECBDC}" srcId="{B02804D7-BA08-4A7C-9AB6-51AA519BB253}" destId="{D433E384-A5B3-48D4-90A5-B0263B90EFEC}" srcOrd="1" destOrd="0" parTransId="{043C063E-9A07-4017-A501-7713336980A9}" sibTransId="{7530FDD2-A021-4919-8B35-BF1033FD6E4C}"/>
    <dgm:cxn modelId="{A0FDE889-85D3-40E5-BFD6-B88A1EF46380}" type="presOf" srcId="{17C52876-6C6F-4663-8DB7-2AEE1B390661}" destId="{CE824A70-56FA-4FBD-910B-C6C1C6626CC1}" srcOrd="0" destOrd="0" presId="urn:microsoft.com/office/officeart/2008/layout/HorizontalMultiLevelHierarchy"/>
    <dgm:cxn modelId="{18F4FFB4-10DB-4CE4-B0F2-BE08C87E3C4F}" type="presOf" srcId="{7C44B219-B32F-4969-B725-06D17FA1D49C}" destId="{67434CC7-9970-4CC4-B135-1BA4A28E64DC}" srcOrd="0" destOrd="0" presId="urn:microsoft.com/office/officeart/2008/layout/HorizontalMultiLevelHierarchy"/>
    <dgm:cxn modelId="{7113A6C2-FF10-4E6D-BA47-BAD72E1BFF72}" type="presOf" srcId="{D6ACC06B-0D8A-471B-AD0D-1DE87ECC37F0}" destId="{64C815E8-EDC9-484C-A3B0-BADEBC7055F5}" srcOrd="0" destOrd="0" presId="urn:microsoft.com/office/officeart/2008/layout/HorizontalMultiLevelHierarchy"/>
    <dgm:cxn modelId="{A0BC517C-B4DE-41C7-AD95-3DD7E157A42A}" type="presOf" srcId="{1A854D69-323F-47C2-BA6E-1A7F1919C8B9}" destId="{B2047EBB-DD0F-4FA7-A753-EE3400079345}" srcOrd="1" destOrd="0" presId="urn:microsoft.com/office/officeart/2008/layout/HorizontalMultiLevelHierarchy"/>
    <dgm:cxn modelId="{771ECF32-6784-4CBF-A7CD-51D6A529B929}" srcId="{C8C03361-01E9-45ED-B2B6-F1F9AA1B05A6}" destId="{E248B844-E204-4784-B2D5-429224E09FEF}" srcOrd="1" destOrd="0" parTransId="{7C44B219-B32F-4969-B725-06D17FA1D49C}" sibTransId="{EB02BE13-9E8E-4E54-95B8-298E2CAAE0F0}"/>
    <dgm:cxn modelId="{81D191B1-7999-4698-A48B-DBF0A91095D1}" type="presOf" srcId="{7155FED7-F65D-4C94-9AF4-0C6D3AA375E3}" destId="{CD4844CC-1CFC-4803-BC6C-131BB736F8DF}" srcOrd="0" destOrd="0" presId="urn:microsoft.com/office/officeart/2008/layout/HorizontalMultiLevelHierarchy"/>
    <dgm:cxn modelId="{B6EA26E8-6275-48CC-BF6D-ECC8FA551D60}" type="presOf" srcId="{6CA56DDC-783E-4817-BD89-A6FC68F70C42}" destId="{5D4006A1-23CE-4B9A-BC89-843962F782AF}" srcOrd="0" destOrd="0" presId="urn:microsoft.com/office/officeart/2008/layout/HorizontalMultiLevelHierarchy"/>
    <dgm:cxn modelId="{16806563-3666-4CF8-82BB-C45F53C3D07F}" type="presOf" srcId="{6CA56DDC-783E-4817-BD89-A6FC68F70C42}" destId="{5D20D513-552B-4CED-8C30-9CE55A2EB74C}" srcOrd="1" destOrd="0" presId="urn:microsoft.com/office/officeart/2008/layout/HorizontalMultiLevelHierarchy"/>
    <dgm:cxn modelId="{59DCB727-4D99-499A-9165-3C018CBAA875}" type="presOf" srcId="{F51D281E-F5F8-4798-86F4-C376FD107ABA}" destId="{9CAEF09F-720B-4CBF-B30B-D7179BC12906}" srcOrd="0" destOrd="0" presId="urn:microsoft.com/office/officeart/2008/layout/HorizontalMultiLevelHierarchy"/>
    <dgm:cxn modelId="{D6BBEA3E-F28A-4FF2-AF40-01D91251910A}" type="presOf" srcId="{043C063E-9A07-4017-A501-7713336980A9}" destId="{009C0AB5-8CBB-438E-BE1D-FC62B5CA31FF}" srcOrd="0" destOrd="0" presId="urn:microsoft.com/office/officeart/2008/layout/HorizontalMultiLevelHierarchy"/>
    <dgm:cxn modelId="{4A78E093-E39D-4A3E-9347-679B56850199}" type="presOf" srcId="{D3D6A162-6C1D-4530-AFE8-EF94041E5739}" destId="{927026F8-CBF1-4394-A03F-F1F3D310915D}" srcOrd="1" destOrd="0" presId="urn:microsoft.com/office/officeart/2008/layout/HorizontalMultiLevelHierarchy"/>
    <dgm:cxn modelId="{B86A0E20-D300-4B5A-B751-BF11A7C41B7E}" srcId="{B02804D7-BA08-4A7C-9AB6-51AA519BB253}" destId="{CD478300-03CE-43DD-BEDA-382F327A5CE2}" srcOrd="2" destOrd="0" parTransId="{6CA56DDC-783E-4817-BD89-A6FC68F70C42}" sibTransId="{A3D5AAF3-CE67-46F7-954C-A960BC510ADD}"/>
    <dgm:cxn modelId="{C404E6FE-8E54-40D2-8E2C-29B295FDC1F6}" srcId="{E248B844-E204-4784-B2D5-429224E09FEF}" destId="{DD7FAB1A-6361-4378-9904-C715DC8A24F8}" srcOrd="5" destOrd="0" parTransId="{067BE89C-7B88-4296-A2B0-63EB635E2569}" sibTransId="{48E8BB67-DED2-4B5D-A490-F858B9316CEF}"/>
    <dgm:cxn modelId="{822939C9-63D1-4869-9902-3E63DA652C53}" type="presOf" srcId="{1A854D69-323F-47C2-BA6E-1A7F1919C8B9}" destId="{EFE12C91-C024-4A14-A22E-615A8090E662}" srcOrd="0" destOrd="0" presId="urn:microsoft.com/office/officeart/2008/layout/HorizontalMultiLevelHierarchy"/>
    <dgm:cxn modelId="{72DBE562-8031-4AE8-A4E2-F64829732813}" type="presOf" srcId="{F51D281E-F5F8-4798-86F4-C376FD107ABA}" destId="{002F4CB4-FD0E-424F-B811-7620BD5BFE46}" srcOrd="1" destOrd="0" presId="urn:microsoft.com/office/officeart/2008/layout/HorizontalMultiLevelHierarchy"/>
    <dgm:cxn modelId="{6879BBA1-4A1C-4F8F-8202-83D4B70F701A}" type="presOf" srcId="{067BE89C-7B88-4296-A2B0-63EB635E2569}" destId="{7D86EDC3-3129-4BD0-AC4E-75CC79A107B5}" srcOrd="1" destOrd="0" presId="urn:microsoft.com/office/officeart/2008/layout/HorizontalMultiLevelHierarchy"/>
    <dgm:cxn modelId="{D42D71CC-6354-40F7-B57E-EEBEFB19CC47}" type="presOf" srcId="{7E016990-3FF2-426A-8023-82397E97B04F}" destId="{08D6867C-ED6E-4A38-BBB5-D1FA7D378D81}" srcOrd="0" destOrd="0" presId="urn:microsoft.com/office/officeart/2008/layout/HorizontalMultiLevelHierarchy"/>
    <dgm:cxn modelId="{4CB41600-5066-4AED-ABE8-2DDF2E963232}" type="presOf" srcId="{D3D6A162-6C1D-4530-AFE8-EF94041E5739}" destId="{6E38A2CE-B00E-4A9D-BD89-2D69BE311DF4}" srcOrd="0" destOrd="0" presId="urn:microsoft.com/office/officeart/2008/layout/HorizontalMultiLevelHierarchy"/>
    <dgm:cxn modelId="{7CED8C4B-F86C-4CF1-B167-345DB4DC3D67}" srcId="{E248B844-E204-4784-B2D5-429224E09FEF}" destId="{9779EAA7-F9F2-448D-A0CD-8380DCC753CA}" srcOrd="0" destOrd="0" parTransId="{76C5C557-2C12-44D8-8AA3-7E3CCC91C32E}" sibTransId="{22A2C489-384F-4F26-A65C-55F0FF984235}"/>
    <dgm:cxn modelId="{CCBD4367-E5E2-425C-A5C5-A35D7CBBAEDE}" srcId="{E248B844-E204-4784-B2D5-429224E09FEF}" destId="{7155FED7-F65D-4C94-9AF4-0C6D3AA375E3}" srcOrd="2" destOrd="0" parTransId="{D3D6A162-6C1D-4530-AFE8-EF94041E5739}" sibTransId="{7B4C8689-98BA-4D64-9A9E-B5F7A7BC14E4}"/>
    <dgm:cxn modelId="{55C57950-BFC2-444A-8538-306990F07109}" type="presOf" srcId="{76C5C557-2C12-44D8-8AA3-7E3CCC91C32E}" destId="{E1506B43-3092-4662-95C0-DA67B64056C3}" srcOrd="0" destOrd="0" presId="urn:microsoft.com/office/officeart/2008/layout/HorizontalMultiLevelHierarchy"/>
    <dgm:cxn modelId="{7B69BB99-9369-4FC2-9B17-EE8976C94102}" type="presOf" srcId="{E248B844-E204-4784-B2D5-429224E09FEF}" destId="{C76A2305-4169-40FD-90C4-89B08BFB862E}" srcOrd="0" destOrd="0" presId="urn:microsoft.com/office/officeart/2008/layout/HorizontalMultiLevelHierarchy"/>
    <dgm:cxn modelId="{E6736F92-D18F-4578-ABF9-5160E5D95A06}" type="presOf" srcId="{043C063E-9A07-4017-A501-7713336980A9}" destId="{37947852-E592-44C1-9260-80B274BA46B6}" srcOrd="1" destOrd="0" presId="urn:microsoft.com/office/officeart/2008/layout/HorizontalMultiLevelHierarchy"/>
    <dgm:cxn modelId="{0970A7D7-A3D3-44CE-AEDD-04C7D9E8CE4E}" type="presOf" srcId="{DA7B9BFD-CA1A-426D-B88D-502481836E91}" destId="{A5CE1F15-C5B4-412B-8E19-8530A961D34E}" srcOrd="0" destOrd="0" presId="urn:microsoft.com/office/officeart/2008/layout/HorizontalMultiLevelHierarchy"/>
    <dgm:cxn modelId="{3E72CD2B-7E71-4742-8256-B8D4DCE8EBD6}" srcId="{E248B844-E204-4784-B2D5-429224E09FEF}" destId="{D2B4B642-9A06-4C66-9F06-F6B3ABEE2B83}" srcOrd="1" destOrd="0" parTransId="{F51D281E-F5F8-4798-86F4-C376FD107ABA}" sibTransId="{38FB2028-16A5-46B0-B1E1-29B38405D46E}"/>
    <dgm:cxn modelId="{D91A792E-C334-4674-BBBA-BFD2957D95F8}" type="presOf" srcId="{76C5C557-2C12-44D8-8AA3-7E3CCC91C32E}" destId="{A7C549B1-A239-4A6F-9838-300EE15EAD8A}" srcOrd="1" destOrd="0" presId="urn:microsoft.com/office/officeart/2008/layout/HorizontalMultiLevelHierarchy"/>
    <dgm:cxn modelId="{5AC2333A-E5DB-41C0-9704-1EBF4036CD6F}" type="presOf" srcId="{B02804D7-BA08-4A7C-9AB6-51AA519BB253}" destId="{45EBB7C9-8429-4BC3-89B6-AC2B7A705086}" srcOrd="0" destOrd="0" presId="urn:microsoft.com/office/officeart/2008/layout/HorizontalMultiLevelHierarchy"/>
    <dgm:cxn modelId="{14CDC7FE-F316-4484-BCE0-8446FEAB611C}" type="presOf" srcId="{CD478300-03CE-43DD-BEDA-382F327A5CE2}" destId="{A96B4F40-C6A4-4C3C-831D-4066FE876194}" srcOrd="0" destOrd="0" presId="urn:microsoft.com/office/officeart/2008/layout/HorizontalMultiLevelHierarchy"/>
    <dgm:cxn modelId="{4B90479A-A585-418F-BB90-2368446D97E8}" type="presOf" srcId="{D433E384-A5B3-48D4-90A5-B0263B90EFEC}" destId="{0FF3988A-E582-480B-A1AC-AE423303CFA5}" srcOrd="0" destOrd="0" presId="urn:microsoft.com/office/officeart/2008/layout/HorizontalMultiLevelHierarchy"/>
    <dgm:cxn modelId="{BC4155B4-65B8-473A-8634-68F0D3ED0228}" srcId="{E248B844-E204-4784-B2D5-429224E09FEF}" destId="{3E0E0B2E-6C55-41C2-84F5-15B06B0C13F9}" srcOrd="4" destOrd="0" parTransId="{1A854D69-323F-47C2-BA6E-1A7F1919C8B9}" sibTransId="{AB8826BF-888F-4F22-8341-B2F8EAE9FDC1}"/>
    <dgm:cxn modelId="{C3EB663F-CAFF-46BA-AF19-C0A8FBE28827}" type="presOf" srcId="{067BE89C-7B88-4296-A2B0-63EB635E2569}" destId="{BBFF46CE-64EE-464F-A5D9-F3E56213E80D}" srcOrd="0" destOrd="0" presId="urn:microsoft.com/office/officeart/2008/layout/HorizontalMultiLevelHierarchy"/>
    <dgm:cxn modelId="{C4C1103C-6BE7-4AE9-BB51-19289CD45C07}" type="presOf" srcId="{7C44B219-B32F-4969-B725-06D17FA1D49C}" destId="{F8DE70A1-75FC-4991-A9A7-0434FB780D8C}" srcOrd="1" destOrd="0" presId="urn:microsoft.com/office/officeart/2008/layout/HorizontalMultiLevelHierarchy"/>
    <dgm:cxn modelId="{A984AF1E-1AC6-4220-B6B0-7051CF03C4F8}" type="presOf" srcId="{DA7B9BFD-CA1A-426D-B88D-502481836E91}" destId="{241CA389-0CCA-462A-A9C7-1CBB893BD597}" srcOrd="1" destOrd="0" presId="urn:microsoft.com/office/officeart/2008/layout/HorizontalMultiLevelHierarchy"/>
    <dgm:cxn modelId="{6ECE1C4D-8562-4154-AABE-B1B60927F49E}" type="presOf" srcId="{9779EAA7-F9F2-448D-A0CD-8380DCC753CA}" destId="{4E45C6FD-C024-480B-BCF0-FD23FA77CC5E}" srcOrd="0" destOrd="0" presId="urn:microsoft.com/office/officeart/2008/layout/HorizontalMultiLevelHierarchy"/>
    <dgm:cxn modelId="{39DA5250-AD02-4A99-9426-C6CE75A80789}" type="presOf" srcId="{DD7FAB1A-6361-4378-9904-C715DC8A24F8}" destId="{BB29A10E-7E8A-447B-9E45-85DC32D49DBB}" srcOrd="0" destOrd="0" presId="urn:microsoft.com/office/officeart/2008/layout/HorizontalMultiLevelHierarchy"/>
    <dgm:cxn modelId="{B15AEC26-109D-45F3-A1CB-3F24261A4D5E}" srcId="{17C52876-6C6F-4663-8DB7-2AEE1B390661}" destId="{C8C03361-01E9-45ED-B2B6-F1F9AA1B05A6}" srcOrd="0" destOrd="0" parTransId="{7E1047B1-A941-40F0-8893-5AAAEE7AB445}" sibTransId="{3861046B-B5D0-404A-A02E-745AA940D672}"/>
    <dgm:cxn modelId="{66D59961-4E60-4513-AFF8-33BD0598F52D}" type="presOf" srcId="{C0B913E7-0509-4B23-8C25-2EE95A82E904}" destId="{B0251E7B-6923-4E57-8CFD-D6DD0F369312}" srcOrd="1" destOrd="0" presId="urn:microsoft.com/office/officeart/2008/layout/HorizontalMultiLevelHierarchy"/>
    <dgm:cxn modelId="{9A2D9670-DB29-4E67-A9E6-3A0F9F3B58A3}" type="presOf" srcId="{C0B913E7-0509-4B23-8C25-2EE95A82E904}" destId="{DD86F874-4151-46B3-AEE0-478DC6643D3E}" srcOrd="0" destOrd="0" presId="urn:microsoft.com/office/officeart/2008/layout/HorizontalMultiLevelHierarchy"/>
    <dgm:cxn modelId="{9C1C8502-8873-42E1-8CC0-AAC2B3FA988E}" type="presOf" srcId="{2E2324E2-B45C-4BC0-9C48-174B9F2C1904}" destId="{5A5B859F-D053-43BD-BB3B-A6B7ED60192F}" srcOrd="0" destOrd="0" presId="urn:microsoft.com/office/officeart/2008/layout/HorizontalMultiLevelHierarchy"/>
    <dgm:cxn modelId="{9F46ADE1-2BBB-446B-89BB-462D50A03782}" srcId="{B02804D7-BA08-4A7C-9AB6-51AA519BB253}" destId="{7E016990-3FF2-426A-8023-82397E97B04F}" srcOrd="0" destOrd="0" parTransId="{C0B913E7-0509-4B23-8C25-2EE95A82E904}" sibTransId="{38388B77-BDD0-4939-BE89-0D25A9744265}"/>
    <dgm:cxn modelId="{C5B065C9-433A-4DED-BE1F-74F9E22C9FFC}" srcId="{E248B844-E204-4784-B2D5-429224E09FEF}" destId="{D6ACC06B-0D8A-471B-AD0D-1DE87ECC37F0}" srcOrd="3" destOrd="0" parTransId="{2E2324E2-B45C-4BC0-9C48-174B9F2C1904}" sibTransId="{77A6EDC7-FFD6-43A4-A6C1-5F791529C5CE}"/>
    <dgm:cxn modelId="{63458320-7257-44C6-A9CD-9DAC323B8DD8}" type="presOf" srcId="{2E2324E2-B45C-4BC0-9C48-174B9F2C1904}" destId="{D10F9ABC-4574-43D1-9ED1-3A5ED881B084}" srcOrd="1" destOrd="0" presId="urn:microsoft.com/office/officeart/2008/layout/HorizontalMultiLevelHierarchy"/>
    <dgm:cxn modelId="{F90D0890-4F6A-401D-99CB-192A40CF649B}" type="presOf" srcId="{D2B4B642-9A06-4C66-9F06-F6B3ABEE2B83}" destId="{D61BBB91-5E0E-45C4-8845-1A6C62F70B64}" srcOrd="0" destOrd="0" presId="urn:microsoft.com/office/officeart/2008/layout/HorizontalMultiLevelHierarchy"/>
    <dgm:cxn modelId="{812F669C-97B4-42E1-9CDE-B0D484A531F2}" srcId="{C8C03361-01E9-45ED-B2B6-F1F9AA1B05A6}" destId="{B02804D7-BA08-4A7C-9AB6-51AA519BB253}" srcOrd="0" destOrd="0" parTransId="{DA7B9BFD-CA1A-426D-B88D-502481836E91}" sibTransId="{6D12A862-B8EC-4542-A659-CF89B8A6CF7E}"/>
    <dgm:cxn modelId="{9E1FBFF1-8A5B-458A-9D3B-62156C6DE62E}" type="presParOf" srcId="{CE824A70-56FA-4FBD-910B-C6C1C6626CC1}" destId="{8A9C445E-E532-45EE-B916-3B12511BE193}" srcOrd="0" destOrd="0" presId="urn:microsoft.com/office/officeart/2008/layout/HorizontalMultiLevelHierarchy"/>
    <dgm:cxn modelId="{52D7BF68-04FA-4DFA-B9E6-4402360D4ADD}" type="presParOf" srcId="{8A9C445E-E532-45EE-B916-3B12511BE193}" destId="{A955F5A7-8FF9-4796-8EFC-757C3657B589}" srcOrd="0" destOrd="0" presId="urn:microsoft.com/office/officeart/2008/layout/HorizontalMultiLevelHierarchy"/>
    <dgm:cxn modelId="{894E170B-4338-422C-B99A-9A3517E1950F}" type="presParOf" srcId="{8A9C445E-E532-45EE-B916-3B12511BE193}" destId="{4494511D-CABB-4278-912B-049859AB1D3F}" srcOrd="1" destOrd="0" presId="urn:microsoft.com/office/officeart/2008/layout/HorizontalMultiLevelHierarchy"/>
    <dgm:cxn modelId="{5B0DEDA9-F6B5-4B8B-85D0-25B82DE6129E}" type="presParOf" srcId="{4494511D-CABB-4278-912B-049859AB1D3F}" destId="{A5CE1F15-C5B4-412B-8E19-8530A961D34E}" srcOrd="0" destOrd="0" presId="urn:microsoft.com/office/officeart/2008/layout/HorizontalMultiLevelHierarchy"/>
    <dgm:cxn modelId="{91550234-DF16-4505-867D-BCF1C953F304}" type="presParOf" srcId="{A5CE1F15-C5B4-412B-8E19-8530A961D34E}" destId="{241CA389-0CCA-462A-A9C7-1CBB893BD597}" srcOrd="0" destOrd="0" presId="urn:microsoft.com/office/officeart/2008/layout/HorizontalMultiLevelHierarchy"/>
    <dgm:cxn modelId="{27003386-E476-472C-8E5B-DAC2D25574A5}" type="presParOf" srcId="{4494511D-CABB-4278-912B-049859AB1D3F}" destId="{F22B1A37-F8B1-49B0-A7AF-042BBAD7771B}" srcOrd="1" destOrd="0" presId="urn:microsoft.com/office/officeart/2008/layout/HorizontalMultiLevelHierarchy"/>
    <dgm:cxn modelId="{71177E13-B188-4CEF-8FC3-7565D78E1B2D}" type="presParOf" srcId="{F22B1A37-F8B1-49B0-A7AF-042BBAD7771B}" destId="{45EBB7C9-8429-4BC3-89B6-AC2B7A705086}" srcOrd="0" destOrd="0" presId="urn:microsoft.com/office/officeart/2008/layout/HorizontalMultiLevelHierarchy"/>
    <dgm:cxn modelId="{5B3492A4-C3E2-4361-A628-C81D12C6D40E}" type="presParOf" srcId="{F22B1A37-F8B1-49B0-A7AF-042BBAD7771B}" destId="{16E7A0A4-00F4-4794-A711-9216F96CC820}" srcOrd="1" destOrd="0" presId="urn:microsoft.com/office/officeart/2008/layout/HorizontalMultiLevelHierarchy"/>
    <dgm:cxn modelId="{64FB9591-92E3-4E01-85B5-EDEED092FF5C}" type="presParOf" srcId="{16E7A0A4-00F4-4794-A711-9216F96CC820}" destId="{DD86F874-4151-46B3-AEE0-478DC6643D3E}" srcOrd="0" destOrd="0" presId="urn:microsoft.com/office/officeart/2008/layout/HorizontalMultiLevelHierarchy"/>
    <dgm:cxn modelId="{91A42DB6-BB25-4FEA-8B58-160FBD6AC16A}" type="presParOf" srcId="{DD86F874-4151-46B3-AEE0-478DC6643D3E}" destId="{B0251E7B-6923-4E57-8CFD-D6DD0F369312}" srcOrd="0" destOrd="0" presId="urn:microsoft.com/office/officeart/2008/layout/HorizontalMultiLevelHierarchy"/>
    <dgm:cxn modelId="{60A0581E-9C07-4F11-B839-02127267F865}" type="presParOf" srcId="{16E7A0A4-00F4-4794-A711-9216F96CC820}" destId="{F6A217D7-3DA7-4B36-92EB-7CF6455168B5}" srcOrd="1" destOrd="0" presId="urn:microsoft.com/office/officeart/2008/layout/HorizontalMultiLevelHierarchy"/>
    <dgm:cxn modelId="{937707E2-9200-4DBA-934F-6223CE7E1AA9}" type="presParOf" srcId="{F6A217D7-3DA7-4B36-92EB-7CF6455168B5}" destId="{08D6867C-ED6E-4A38-BBB5-D1FA7D378D81}" srcOrd="0" destOrd="0" presId="urn:microsoft.com/office/officeart/2008/layout/HorizontalMultiLevelHierarchy"/>
    <dgm:cxn modelId="{DDCC73A8-D90D-48B4-B13E-A5ADEDEFE289}" type="presParOf" srcId="{F6A217D7-3DA7-4B36-92EB-7CF6455168B5}" destId="{F52D48C3-FD61-437E-AEBE-11D0E7086954}" srcOrd="1" destOrd="0" presId="urn:microsoft.com/office/officeart/2008/layout/HorizontalMultiLevelHierarchy"/>
    <dgm:cxn modelId="{FA55B1A7-BCC0-444A-A097-B10B91949304}" type="presParOf" srcId="{16E7A0A4-00F4-4794-A711-9216F96CC820}" destId="{009C0AB5-8CBB-438E-BE1D-FC62B5CA31FF}" srcOrd="2" destOrd="0" presId="urn:microsoft.com/office/officeart/2008/layout/HorizontalMultiLevelHierarchy"/>
    <dgm:cxn modelId="{3F4A1B6D-6B4D-4CB1-ADCC-D19133DC5201}" type="presParOf" srcId="{009C0AB5-8CBB-438E-BE1D-FC62B5CA31FF}" destId="{37947852-E592-44C1-9260-80B274BA46B6}" srcOrd="0" destOrd="0" presId="urn:microsoft.com/office/officeart/2008/layout/HorizontalMultiLevelHierarchy"/>
    <dgm:cxn modelId="{1D373A3D-EBCE-4599-95E5-6DC2B08189CF}" type="presParOf" srcId="{16E7A0A4-00F4-4794-A711-9216F96CC820}" destId="{4B184B9B-E280-4678-ABAD-AC3E2E3435D5}" srcOrd="3" destOrd="0" presId="urn:microsoft.com/office/officeart/2008/layout/HorizontalMultiLevelHierarchy"/>
    <dgm:cxn modelId="{986D7DCD-71CE-471A-8F4F-76E16A347BF3}" type="presParOf" srcId="{4B184B9B-E280-4678-ABAD-AC3E2E3435D5}" destId="{0FF3988A-E582-480B-A1AC-AE423303CFA5}" srcOrd="0" destOrd="0" presId="urn:microsoft.com/office/officeart/2008/layout/HorizontalMultiLevelHierarchy"/>
    <dgm:cxn modelId="{158F5FD1-0951-46FE-AB59-4E16D26B1F45}" type="presParOf" srcId="{4B184B9B-E280-4678-ABAD-AC3E2E3435D5}" destId="{3F8A2595-E642-471E-B2D7-5873A5C045BE}" srcOrd="1" destOrd="0" presId="urn:microsoft.com/office/officeart/2008/layout/HorizontalMultiLevelHierarchy"/>
    <dgm:cxn modelId="{F9839DF6-7A14-4869-986C-CAD4C8779FE4}" type="presParOf" srcId="{16E7A0A4-00F4-4794-A711-9216F96CC820}" destId="{5D4006A1-23CE-4B9A-BC89-843962F782AF}" srcOrd="4" destOrd="0" presId="urn:microsoft.com/office/officeart/2008/layout/HorizontalMultiLevelHierarchy"/>
    <dgm:cxn modelId="{0483952E-95EC-4CF2-A980-F68139947BEC}" type="presParOf" srcId="{5D4006A1-23CE-4B9A-BC89-843962F782AF}" destId="{5D20D513-552B-4CED-8C30-9CE55A2EB74C}" srcOrd="0" destOrd="0" presId="urn:microsoft.com/office/officeart/2008/layout/HorizontalMultiLevelHierarchy"/>
    <dgm:cxn modelId="{473893FB-24AA-48AA-A9B9-C264371B9D94}" type="presParOf" srcId="{16E7A0A4-00F4-4794-A711-9216F96CC820}" destId="{D0FB0203-7856-412C-9ADF-612B04568F69}" srcOrd="5" destOrd="0" presId="urn:microsoft.com/office/officeart/2008/layout/HorizontalMultiLevelHierarchy"/>
    <dgm:cxn modelId="{EC0B4364-5A01-4220-B2AA-07731FC6ECD9}" type="presParOf" srcId="{D0FB0203-7856-412C-9ADF-612B04568F69}" destId="{A96B4F40-C6A4-4C3C-831D-4066FE876194}" srcOrd="0" destOrd="0" presId="urn:microsoft.com/office/officeart/2008/layout/HorizontalMultiLevelHierarchy"/>
    <dgm:cxn modelId="{8E762B44-B1AC-4B2D-8CCE-A3D0D5265EC9}" type="presParOf" srcId="{D0FB0203-7856-412C-9ADF-612B04568F69}" destId="{AA178209-7349-4E20-9C2C-C0C5FA4682F5}" srcOrd="1" destOrd="0" presId="urn:microsoft.com/office/officeart/2008/layout/HorizontalMultiLevelHierarchy"/>
    <dgm:cxn modelId="{26A9AF64-220A-4637-8959-257D4C8F3629}" type="presParOf" srcId="{4494511D-CABB-4278-912B-049859AB1D3F}" destId="{67434CC7-9970-4CC4-B135-1BA4A28E64DC}" srcOrd="2" destOrd="0" presId="urn:microsoft.com/office/officeart/2008/layout/HorizontalMultiLevelHierarchy"/>
    <dgm:cxn modelId="{CD5D77CE-2AC9-46B7-B840-0AB3B94043F9}" type="presParOf" srcId="{67434CC7-9970-4CC4-B135-1BA4A28E64DC}" destId="{F8DE70A1-75FC-4991-A9A7-0434FB780D8C}" srcOrd="0" destOrd="0" presId="urn:microsoft.com/office/officeart/2008/layout/HorizontalMultiLevelHierarchy"/>
    <dgm:cxn modelId="{ED5C91BF-A7D3-4440-89AE-2615E70C2768}" type="presParOf" srcId="{4494511D-CABB-4278-912B-049859AB1D3F}" destId="{E1D9F62D-01D6-47BD-8D49-ECFF9F0C6328}" srcOrd="3" destOrd="0" presId="urn:microsoft.com/office/officeart/2008/layout/HorizontalMultiLevelHierarchy"/>
    <dgm:cxn modelId="{97316C16-32F7-4D1C-8355-1DA1D82062F6}" type="presParOf" srcId="{E1D9F62D-01D6-47BD-8D49-ECFF9F0C6328}" destId="{C76A2305-4169-40FD-90C4-89B08BFB862E}" srcOrd="0" destOrd="0" presId="urn:microsoft.com/office/officeart/2008/layout/HorizontalMultiLevelHierarchy"/>
    <dgm:cxn modelId="{A4E2FD41-C2C6-4B76-A63E-847FE3D00A9D}" type="presParOf" srcId="{E1D9F62D-01D6-47BD-8D49-ECFF9F0C6328}" destId="{432A0A0B-97E8-4D20-B793-7C9312EFCABA}" srcOrd="1" destOrd="0" presId="urn:microsoft.com/office/officeart/2008/layout/HorizontalMultiLevelHierarchy"/>
    <dgm:cxn modelId="{A816A319-D234-45F4-A55F-4EFEE6F9E6F6}" type="presParOf" srcId="{432A0A0B-97E8-4D20-B793-7C9312EFCABA}" destId="{E1506B43-3092-4662-95C0-DA67B64056C3}" srcOrd="0" destOrd="0" presId="urn:microsoft.com/office/officeart/2008/layout/HorizontalMultiLevelHierarchy"/>
    <dgm:cxn modelId="{D003FC29-5C58-4A80-8673-B8AE7A817866}" type="presParOf" srcId="{E1506B43-3092-4662-95C0-DA67B64056C3}" destId="{A7C549B1-A239-4A6F-9838-300EE15EAD8A}" srcOrd="0" destOrd="0" presId="urn:microsoft.com/office/officeart/2008/layout/HorizontalMultiLevelHierarchy"/>
    <dgm:cxn modelId="{D5E0574F-FF00-4B3C-97ED-798345B0C03E}" type="presParOf" srcId="{432A0A0B-97E8-4D20-B793-7C9312EFCABA}" destId="{AF4AE291-6C0C-4669-B9C1-1FF938ACCF9B}" srcOrd="1" destOrd="0" presId="urn:microsoft.com/office/officeart/2008/layout/HorizontalMultiLevelHierarchy"/>
    <dgm:cxn modelId="{A01B0E96-310B-4009-A5BD-E9FA269D92F4}" type="presParOf" srcId="{AF4AE291-6C0C-4669-B9C1-1FF938ACCF9B}" destId="{4E45C6FD-C024-480B-BCF0-FD23FA77CC5E}" srcOrd="0" destOrd="0" presId="urn:microsoft.com/office/officeart/2008/layout/HorizontalMultiLevelHierarchy"/>
    <dgm:cxn modelId="{A6A1D8E3-E504-4382-BABD-6CE1CAD96C1F}" type="presParOf" srcId="{AF4AE291-6C0C-4669-B9C1-1FF938ACCF9B}" destId="{998F0EA1-42F6-43CC-A705-FED0B1A94830}" srcOrd="1" destOrd="0" presId="urn:microsoft.com/office/officeart/2008/layout/HorizontalMultiLevelHierarchy"/>
    <dgm:cxn modelId="{66E035BD-6F79-4A66-AD5F-1544E39439E0}" type="presParOf" srcId="{432A0A0B-97E8-4D20-B793-7C9312EFCABA}" destId="{9CAEF09F-720B-4CBF-B30B-D7179BC12906}" srcOrd="2" destOrd="0" presId="urn:microsoft.com/office/officeart/2008/layout/HorizontalMultiLevelHierarchy"/>
    <dgm:cxn modelId="{FE38EEED-2FE4-48F5-9371-9A62C1E67D3A}" type="presParOf" srcId="{9CAEF09F-720B-4CBF-B30B-D7179BC12906}" destId="{002F4CB4-FD0E-424F-B811-7620BD5BFE46}" srcOrd="0" destOrd="0" presId="urn:microsoft.com/office/officeart/2008/layout/HorizontalMultiLevelHierarchy"/>
    <dgm:cxn modelId="{CD4A25C3-F76D-4946-812A-47B362D222C0}" type="presParOf" srcId="{432A0A0B-97E8-4D20-B793-7C9312EFCABA}" destId="{C84B2E07-E763-4407-94D1-54AD64CC39FF}" srcOrd="3" destOrd="0" presId="urn:microsoft.com/office/officeart/2008/layout/HorizontalMultiLevelHierarchy"/>
    <dgm:cxn modelId="{7379D33A-C7A5-4410-B015-4DD719B5DE0B}" type="presParOf" srcId="{C84B2E07-E763-4407-94D1-54AD64CC39FF}" destId="{D61BBB91-5E0E-45C4-8845-1A6C62F70B64}" srcOrd="0" destOrd="0" presId="urn:microsoft.com/office/officeart/2008/layout/HorizontalMultiLevelHierarchy"/>
    <dgm:cxn modelId="{307B214B-8F11-4190-835E-516ACCA7C2A3}" type="presParOf" srcId="{C84B2E07-E763-4407-94D1-54AD64CC39FF}" destId="{9A8148FD-F3D4-4371-A420-5D72A9D96C3D}" srcOrd="1" destOrd="0" presId="urn:microsoft.com/office/officeart/2008/layout/HorizontalMultiLevelHierarchy"/>
    <dgm:cxn modelId="{A46D49F6-411D-4984-91AC-260111B9DBED}" type="presParOf" srcId="{432A0A0B-97E8-4D20-B793-7C9312EFCABA}" destId="{6E38A2CE-B00E-4A9D-BD89-2D69BE311DF4}" srcOrd="4" destOrd="0" presId="urn:microsoft.com/office/officeart/2008/layout/HorizontalMultiLevelHierarchy"/>
    <dgm:cxn modelId="{88648E15-8795-40FA-ABD5-28E38CC98B60}" type="presParOf" srcId="{6E38A2CE-B00E-4A9D-BD89-2D69BE311DF4}" destId="{927026F8-CBF1-4394-A03F-F1F3D310915D}" srcOrd="0" destOrd="0" presId="urn:microsoft.com/office/officeart/2008/layout/HorizontalMultiLevelHierarchy"/>
    <dgm:cxn modelId="{DF5A9E5E-EB0B-4AC6-8BF4-09C22F7DE95F}" type="presParOf" srcId="{432A0A0B-97E8-4D20-B793-7C9312EFCABA}" destId="{EACC4231-8E85-40BD-87A5-34B6EA3EFE9C}" srcOrd="5" destOrd="0" presId="urn:microsoft.com/office/officeart/2008/layout/HorizontalMultiLevelHierarchy"/>
    <dgm:cxn modelId="{61B8718E-9B1A-41FA-A587-4D9E88375F06}" type="presParOf" srcId="{EACC4231-8E85-40BD-87A5-34B6EA3EFE9C}" destId="{CD4844CC-1CFC-4803-BC6C-131BB736F8DF}" srcOrd="0" destOrd="0" presId="urn:microsoft.com/office/officeart/2008/layout/HorizontalMultiLevelHierarchy"/>
    <dgm:cxn modelId="{EAC55C8B-CC17-4F94-957C-07693FECD60D}" type="presParOf" srcId="{EACC4231-8E85-40BD-87A5-34B6EA3EFE9C}" destId="{7FA4D374-59E2-4435-B6B7-1D85484F92E9}" srcOrd="1" destOrd="0" presId="urn:microsoft.com/office/officeart/2008/layout/HorizontalMultiLevelHierarchy"/>
    <dgm:cxn modelId="{2E9F37A6-6475-4D7B-A710-C6443A7DE4C0}" type="presParOf" srcId="{432A0A0B-97E8-4D20-B793-7C9312EFCABA}" destId="{5A5B859F-D053-43BD-BB3B-A6B7ED60192F}" srcOrd="6" destOrd="0" presId="urn:microsoft.com/office/officeart/2008/layout/HorizontalMultiLevelHierarchy"/>
    <dgm:cxn modelId="{65C07F20-2281-495D-8261-F65A92354FA4}" type="presParOf" srcId="{5A5B859F-D053-43BD-BB3B-A6B7ED60192F}" destId="{D10F9ABC-4574-43D1-9ED1-3A5ED881B084}" srcOrd="0" destOrd="0" presId="urn:microsoft.com/office/officeart/2008/layout/HorizontalMultiLevelHierarchy"/>
    <dgm:cxn modelId="{5504D9CB-A9A2-4DC3-A5AE-36EB79AED517}" type="presParOf" srcId="{432A0A0B-97E8-4D20-B793-7C9312EFCABA}" destId="{5BC71341-42B9-4319-923D-A323197C0CA7}" srcOrd="7" destOrd="0" presId="urn:microsoft.com/office/officeart/2008/layout/HorizontalMultiLevelHierarchy"/>
    <dgm:cxn modelId="{46BFA00E-2BCC-4D31-9EAA-4967AC6D1CD2}" type="presParOf" srcId="{5BC71341-42B9-4319-923D-A323197C0CA7}" destId="{64C815E8-EDC9-484C-A3B0-BADEBC7055F5}" srcOrd="0" destOrd="0" presId="urn:microsoft.com/office/officeart/2008/layout/HorizontalMultiLevelHierarchy"/>
    <dgm:cxn modelId="{37D9799F-8A96-4ACE-AB2F-31B131EDC6B5}" type="presParOf" srcId="{5BC71341-42B9-4319-923D-A323197C0CA7}" destId="{EED939E0-FCF5-4DA6-982D-B23842ADEEFC}" srcOrd="1" destOrd="0" presId="urn:microsoft.com/office/officeart/2008/layout/HorizontalMultiLevelHierarchy"/>
    <dgm:cxn modelId="{F2FD6EA2-71B6-41DD-8D74-2F4AC6E54824}" type="presParOf" srcId="{432A0A0B-97E8-4D20-B793-7C9312EFCABA}" destId="{EFE12C91-C024-4A14-A22E-615A8090E662}" srcOrd="8" destOrd="0" presId="urn:microsoft.com/office/officeart/2008/layout/HorizontalMultiLevelHierarchy"/>
    <dgm:cxn modelId="{59AF08AF-7085-4E58-A1D8-5F7F92A07692}" type="presParOf" srcId="{EFE12C91-C024-4A14-A22E-615A8090E662}" destId="{B2047EBB-DD0F-4FA7-A753-EE3400079345}" srcOrd="0" destOrd="0" presId="urn:microsoft.com/office/officeart/2008/layout/HorizontalMultiLevelHierarchy"/>
    <dgm:cxn modelId="{2AB9DAE4-2A09-4D08-BCF0-9D4DAEE3FD32}" type="presParOf" srcId="{432A0A0B-97E8-4D20-B793-7C9312EFCABA}" destId="{FDB57248-00E4-4A59-91DD-6E58145EA006}" srcOrd="9" destOrd="0" presId="urn:microsoft.com/office/officeart/2008/layout/HorizontalMultiLevelHierarchy"/>
    <dgm:cxn modelId="{8E27653A-E9BC-4E27-B332-69D2C9C5CA63}" type="presParOf" srcId="{FDB57248-00E4-4A59-91DD-6E58145EA006}" destId="{D22A8237-18C7-4E5D-BF47-008A61A102BC}" srcOrd="0" destOrd="0" presId="urn:microsoft.com/office/officeart/2008/layout/HorizontalMultiLevelHierarchy"/>
    <dgm:cxn modelId="{DB84C666-D686-490A-84E3-42165AFD5403}" type="presParOf" srcId="{FDB57248-00E4-4A59-91DD-6E58145EA006}" destId="{DE55DB7E-D94C-49F6-AE18-2C95FA1C392B}" srcOrd="1" destOrd="0" presId="urn:microsoft.com/office/officeart/2008/layout/HorizontalMultiLevelHierarchy"/>
    <dgm:cxn modelId="{6938F892-D3E4-4E56-A109-3F03EC937521}" type="presParOf" srcId="{432A0A0B-97E8-4D20-B793-7C9312EFCABA}" destId="{BBFF46CE-64EE-464F-A5D9-F3E56213E80D}" srcOrd="10" destOrd="0" presId="urn:microsoft.com/office/officeart/2008/layout/HorizontalMultiLevelHierarchy"/>
    <dgm:cxn modelId="{F1EE5E1F-002B-4971-A30C-634DA7A96F57}" type="presParOf" srcId="{BBFF46CE-64EE-464F-A5D9-F3E56213E80D}" destId="{7D86EDC3-3129-4BD0-AC4E-75CC79A107B5}" srcOrd="0" destOrd="0" presId="urn:microsoft.com/office/officeart/2008/layout/HorizontalMultiLevelHierarchy"/>
    <dgm:cxn modelId="{02BF1540-8B49-40B8-ACA9-8127D3B82243}" type="presParOf" srcId="{432A0A0B-97E8-4D20-B793-7C9312EFCABA}" destId="{56CB948E-1CDC-457D-9025-D85EECF76835}" srcOrd="11" destOrd="0" presId="urn:microsoft.com/office/officeart/2008/layout/HorizontalMultiLevelHierarchy"/>
    <dgm:cxn modelId="{C4DF6321-D38C-4153-A2D7-6EFF4746E9E9}" type="presParOf" srcId="{56CB948E-1CDC-457D-9025-D85EECF76835}" destId="{BB29A10E-7E8A-447B-9E45-85DC32D49DBB}" srcOrd="0" destOrd="0" presId="urn:microsoft.com/office/officeart/2008/layout/HorizontalMultiLevelHierarchy"/>
    <dgm:cxn modelId="{63B57098-B2C8-4071-9998-139A8B40DB11}" type="presParOf" srcId="{56CB948E-1CDC-457D-9025-D85EECF76835}" destId="{F21ADFFF-0853-4A14-BD17-E19D798E681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A4950-C0F7-445F-A1E2-BBBC75ACC16D}">
      <dsp:nvSpPr>
        <dsp:cNvPr id="0" name=""/>
        <dsp:cNvSpPr/>
      </dsp:nvSpPr>
      <dsp:spPr>
        <a:xfrm>
          <a:off x="3812512" y="2304908"/>
          <a:ext cx="1555487" cy="1555487"/>
        </a:xfrm>
        <a:prstGeom prst="ellipse">
          <a:avLst/>
        </a:prstGeom>
        <a:gradFill rotWithShape="0">
          <a:gsLst>
            <a:gs pos="0">
              <a:schemeClr val="accent4">
                <a:hueOff val="0"/>
                <a:satOff val="0"/>
                <a:lumOff val="0"/>
                <a:alphaOff val="0"/>
                <a:shade val="63000"/>
                <a:satMod val="110000"/>
              </a:schemeClr>
            </a:gs>
            <a:gs pos="30000">
              <a:schemeClr val="accent4">
                <a:hueOff val="0"/>
                <a:satOff val="0"/>
                <a:lumOff val="0"/>
                <a:alphaOff val="0"/>
                <a:shade val="90000"/>
                <a:satMod val="120000"/>
              </a:schemeClr>
            </a:gs>
            <a:gs pos="45000">
              <a:schemeClr val="accent4">
                <a:hueOff val="0"/>
                <a:satOff val="0"/>
                <a:lumOff val="0"/>
                <a:alphaOff val="0"/>
                <a:shade val="100000"/>
                <a:satMod val="128000"/>
              </a:schemeClr>
            </a:gs>
            <a:gs pos="55000">
              <a:schemeClr val="accent4">
                <a:hueOff val="0"/>
                <a:satOff val="0"/>
                <a:lumOff val="0"/>
                <a:alphaOff val="0"/>
                <a:shade val="100000"/>
                <a:satMod val="128000"/>
              </a:schemeClr>
            </a:gs>
            <a:gs pos="73000">
              <a:schemeClr val="accent4">
                <a:hueOff val="0"/>
                <a:satOff val="0"/>
                <a:lumOff val="0"/>
                <a:alphaOff val="0"/>
                <a:shade val="90000"/>
                <a:satMod val="120000"/>
              </a:schemeClr>
            </a:gs>
            <a:gs pos="100000">
              <a:schemeClr val="accent4">
                <a:hueOff val="0"/>
                <a:satOff val="0"/>
                <a:lumOff val="0"/>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kern="1200" dirty="0" smtClean="0"/>
            <a:t>Forms of Organization</a:t>
          </a:r>
          <a:endParaRPr lang="en-IN" sz="1600" kern="1200" dirty="0"/>
        </a:p>
      </dsp:txBody>
      <dsp:txXfrm>
        <a:off x="4040308" y="2532704"/>
        <a:ext cx="1099895" cy="1099895"/>
      </dsp:txXfrm>
    </dsp:sp>
    <dsp:sp modelId="{CD2D5FB2-9404-4398-A020-05206BB18B44}">
      <dsp:nvSpPr>
        <dsp:cNvPr id="0" name=""/>
        <dsp:cNvSpPr/>
      </dsp:nvSpPr>
      <dsp:spPr>
        <a:xfrm rot="16200000">
          <a:off x="4351665" y="1603810"/>
          <a:ext cx="477180" cy="528865"/>
        </a:xfrm>
        <a:prstGeom prst="rightArrow">
          <a:avLst>
            <a:gd name="adj1" fmla="val 60000"/>
            <a:gd name="adj2" fmla="val 50000"/>
          </a:avLst>
        </a:prstGeom>
        <a:gradFill rotWithShape="0">
          <a:gsLst>
            <a:gs pos="0">
              <a:schemeClr val="accent5">
                <a:hueOff val="0"/>
                <a:satOff val="0"/>
                <a:lumOff val="0"/>
                <a:alphaOff val="0"/>
                <a:shade val="63000"/>
                <a:satMod val="110000"/>
              </a:schemeClr>
            </a:gs>
            <a:gs pos="30000">
              <a:schemeClr val="accent5">
                <a:hueOff val="0"/>
                <a:satOff val="0"/>
                <a:lumOff val="0"/>
                <a:alphaOff val="0"/>
                <a:shade val="90000"/>
                <a:satMod val="120000"/>
              </a:schemeClr>
            </a:gs>
            <a:gs pos="45000">
              <a:schemeClr val="accent5">
                <a:hueOff val="0"/>
                <a:satOff val="0"/>
                <a:lumOff val="0"/>
                <a:alphaOff val="0"/>
                <a:shade val="100000"/>
                <a:satMod val="128000"/>
              </a:schemeClr>
            </a:gs>
            <a:gs pos="55000">
              <a:schemeClr val="accent5">
                <a:hueOff val="0"/>
                <a:satOff val="0"/>
                <a:lumOff val="0"/>
                <a:alphaOff val="0"/>
                <a:shade val="100000"/>
                <a:satMod val="128000"/>
              </a:schemeClr>
            </a:gs>
            <a:gs pos="73000">
              <a:schemeClr val="accent5">
                <a:hueOff val="0"/>
                <a:satOff val="0"/>
                <a:lumOff val="0"/>
                <a:alphaOff val="0"/>
                <a:shade val="90000"/>
                <a:satMod val="120000"/>
              </a:schemeClr>
            </a:gs>
            <a:gs pos="100000">
              <a:schemeClr val="accent5">
                <a:hueOff val="0"/>
                <a:satOff val="0"/>
                <a:lumOff val="0"/>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4423242" y="1781160"/>
        <a:ext cx="334026" cy="317319"/>
      </dsp:txXfrm>
    </dsp:sp>
    <dsp:sp modelId="{50588CF5-5370-4BC9-8D9F-A374AB65A4DA}">
      <dsp:nvSpPr>
        <dsp:cNvPr id="0" name=""/>
        <dsp:cNvSpPr/>
      </dsp:nvSpPr>
      <dsp:spPr>
        <a:xfrm>
          <a:off x="3890286" y="4628"/>
          <a:ext cx="1399938" cy="1399938"/>
        </a:xfrm>
        <a:prstGeom prst="ellipse">
          <a:avLst/>
        </a:prstGeom>
        <a:gradFill rotWithShape="0">
          <a:gsLst>
            <a:gs pos="0">
              <a:schemeClr val="accent5">
                <a:hueOff val="0"/>
                <a:satOff val="0"/>
                <a:lumOff val="0"/>
                <a:alphaOff val="0"/>
                <a:shade val="63000"/>
                <a:satMod val="110000"/>
              </a:schemeClr>
            </a:gs>
            <a:gs pos="30000">
              <a:schemeClr val="accent5">
                <a:hueOff val="0"/>
                <a:satOff val="0"/>
                <a:lumOff val="0"/>
                <a:alphaOff val="0"/>
                <a:shade val="90000"/>
                <a:satMod val="120000"/>
              </a:schemeClr>
            </a:gs>
            <a:gs pos="45000">
              <a:schemeClr val="accent5">
                <a:hueOff val="0"/>
                <a:satOff val="0"/>
                <a:lumOff val="0"/>
                <a:alphaOff val="0"/>
                <a:shade val="100000"/>
                <a:satMod val="128000"/>
              </a:schemeClr>
            </a:gs>
            <a:gs pos="55000">
              <a:schemeClr val="accent5">
                <a:hueOff val="0"/>
                <a:satOff val="0"/>
                <a:lumOff val="0"/>
                <a:alphaOff val="0"/>
                <a:shade val="100000"/>
                <a:satMod val="128000"/>
              </a:schemeClr>
            </a:gs>
            <a:gs pos="73000">
              <a:schemeClr val="accent5">
                <a:hueOff val="0"/>
                <a:satOff val="0"/>
                <a:lumOff val="0"/>
                <a:alphaOff val="0"/>
                <a:shade val="90000"/>
                <a:satMod val="120000"/>
              </a:schemeClr>
            </a:gs>
            <a:gs pos="100000">
              <a:schemeClr val="accent5">
                <a:hueOff val="0"/>
                <a:satOff val="0"/>
                <a:lumOff val="0"/>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Sole Proprietor </a:t>
          </a:r>
          <a:endParaRPr lang="en-IN" sz="1600" kern="1200" dirty="0"/>
        </a:p>
      </dsp:txBody>
      <dsp:txXfrm>
        <a:off x="4095302" y="209644"/>
        <a:ext cx="989906" cy="989906"/>
      </dsp:txXfrm>
    </dsp:sp>
    <dsp:sp modelId="{D4582F5B-737C-42AA-A7FE-7FE863D4C39C}">
      <dsp:nvSpPr>
        <dsp:cNvPr id="0" name=""/>
        <dsp:cNvSpPr/>
      </dsp:nvSpPr>
      <dsp:spPr>
        <a:xfrm rot="18900000">
          <a:off x="5210382" y="1959502"/>
          <a:ext cx="477180" cy="528865"/>
        </a:xfrm>
        <a:prstGeom prst="rightArrow">
          <a:avLst>
            <a:gd name="adj1" fmla="val 60000"/>
            <a:gd name="adj2" fmla="val 50000"/>
          </a:avLst>
        </a:prstGeom>
        <a:gradFill rotWithShape="0">
          <a:gsLst>
            <a:gs pos="0">
              <a:schemeClr val="accent5">
                <a:hueOff val="2657383"/>
                <a:satOff val="-1015"/>
                <a:lumOff val="-308"/>
                <a:alphaOff val="0"/>
                <a:shade val="63000"/>
                <a:satMod val="110000"/>
              </a:schemeClr>
            </a:gs>
            <a:gs pos="30000">
              <a:schemeClr val="accent5">
                <a:hueOff val="2657383"/>
                <a:satOff val="-1015"/>
                <a:lumOff val="-308"/>
                <a:alphaOff val="0"/>
                <a:shade val="90000"/>
                <a:satMod val="120000"/>
              </a:schemeClr>
            </a:gs>
            <a:gs pos="45000">
              <a:schemeClr val="accent5">
                <a:hueOff val="2657383"/>
                <a:satOff val="-1015"/>
                <a:lumOff val="-308"/>
                <a:alphaOff val="0"/>
                <a:shade val="100000"/>
                <a:satMod val="128000"/>
              </a:schemeClr>
            </a:gs>
            <a:gs pos="55000">
              <a:schemeClr val="accent5">
                <a:hueOff val="2657383"/>
                <a:satOff val="-1015"/>
                <a:lumOff val="-308"/>
                <a:alphaOff val="0"/>
                <a:shade val="100000"/>
                <a:satMod val="128000"/>
              </a:schemeClr>
            </a:gs>
            <a:gs pos="73000">
              <a:schemeClr val="accent5">
                <a:hueOff val="2657383"/>
                <a:satOff val="-1015"/>
                <a:lumOff val="-308"/>
                <a:alphaOff val="0"/>
                <a:shade val="90000"/>
                <a:satMod val="120000"/>
              </a:schemeClr>
            </a:gs>
            <a:gs pos="100000">
              <a:schemeClr val="accent5">
                <a:hueOff val="2657383"/>
                <a:satOff val="-1015"/>
                <a:lumOff val="-308"/>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5231346" y="2115888"/>
        <a:ext cx="334026" cy="317319"/>
      </dsp:txXfrm>
    </dsp:sp>
    <dsp:sp modelId="{B998BFAE-0CF8-490F-B587-F8E93F58889D}">
      <dsp:nvSpPr>
        <dsp:cNvPr id="0" name=""/>
        <dsp:cNvSpPr/>
      </dsp:nvSpPr>
      <dsp:spPr>
        <a:xfrm>
          <a:off x="5571824" y="701144"/>
          <a:ext cx="1399938" cy="1399938"/>
        </a:xfrm>
        <a:prstGeom prst="ellipse">
          <a:avLst/>
        </a:prstGeom>
        <a:gradFill rotWithShape="0">
          <a:gsLst>
            <a:gs pos="0">
              <a:schemeClr val="accent5">
                <a:hueOff val="2657383"/>
                <a:satOff val="-1015"/>
                <a:lumOff val="-308"/>
                <a:alphaOff val="0"/>
                <a:shade val="63000"/>
                <a:satMod val="110000"/>
              </a:schemeClr>
            </a:gs>
            <a:gs pos="30000">
              <a:schemeClr val="accent5">
                <a:hueOff val="2657383"/>
                <a:satOff val="-1015"/>
                <a:lumOff val="-308"/>
                <a:alphaOff val="0"/>
                <a:shade val="90000"/>
                <a:satMod val="120000"/>
              </a:schemeClr>
            </a:gs>
            <a:gs pos="45000">
              <a:schemeClr val="accent5">
                <a:hueOff val="2657383"/>
                <a:satOff val="-1015"/>
                <a:lumOff val="-308"/>
                <a:alphaOff val="0"/>
                <a:shade val="100000"/>
                <a:satMod val="128000"/>
              </a:schemeClr>
            </a:gs>
            <a:gs pos="55000">
              <a:schemeClr val="accent5">
                <a:hueOff val="2657383"/>
                <a:satOff val="-1015"/>
                <a:lumOff val="-308"/>
                <a:alphaOff val="0"/>
                <a:shade val="100000"/>
                <a:satMod val="128000"/>
              </a:schemeClr>
            </a:gs>
            <a:gs pos="73000">
              <a:schemeClr val="accent5">
                <a:hueOff val="2657383"/>
                <a:satOff val="-1015"/>
                <a:lumOff val="-308"/>
                <a:alphaOff val="0"/>
                <a:shade val="90000"/>
                <a:satMod val="120000"/>
              </a:schemeClr>
            </a:gs>
            <a:gs pos="100000">
              <a:schemeClr val="accent5">
                <a:hueOff val="2657383"/>
                <a:satOff val="-1015"/>
                <a:lumOff val="-308"/>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Partnership</a:t>
          </a:r>
          <a:endParaRPr lang="en-IN" sz="1600" kern="1200"/>
        </a:p>
      </dsp:txBody>
      <dsp:txXfrm>
        <a:off x="5776840" y="906160"/>
        <a:ext cx="989906" cy="989906"/>
      </dsp:txXfrm>
    </dsp:sp>
    <dsp:sp modelId="{A8D87306-B40E-4028-8CD5-6872478BCC94}">
      <dsp:nvSpPr>
        <dsp:cNvPr id="0" name=""/>
        <dsp:cNvSpPr/>
      </dsp:nvSpPr>
      <dsp:spPr>
        <a:xfrm>
          <a:off x="5566074" y="2818219"/>
          <a:ext cx="477180" cy="528865"/>
        </a:xfrm>
        <a:prstGeom prst="rightArrow">
          <a:avLst>
            <a:gd name="adj1" fmla="val 60000"/>
            <a:gd name="adj2" fmla="val 50000"/>
          </a:avLst>
        </a:prstGeom>
        <a:gradFill rotWithShape="0">
          <a:gsLst>
            <a:gs pos="0">
              <a:schemeClr val="accent5">
                <a:hueOff val="5314767"/>
                <a:satOff val="-2030"/>
                <a:lumOff val="-616"/>
                <a:alphaOff val="0"/>
                <a:shade val="63000"/>
                <a:satMod val="110000"/>
              </a:schemeClr>
            </a:gs>
            <a:gs pos="30000">
              <a:schemeClr val="accent5">
                <a:hueOff val="5314767"/>
                <a:satOff val="-2030"/>
                <a:lumOff val="-616"/>
                <a:alphaOff val="0"/>
                <a:shade val="90000"/>
                <a:satMod val="120000"/>
              </a:schemeClr>
            </a:gs>
            <a:gs pos="45000">
              <a:schemeClr val="accent5">
                <a:hueOff val="5314767"/>
                <a:satOff val="-2030"/>
                <a:lumOff val="-616"/>
                <a:alphaOff val="0"/>
                <a:shade val="100000"/>
                <a:satMod val="128000"/>
              </a:schemeClr>
            </a:gs>
            <a:gs pos="55000">
              <a:schemeClr val="accent5">
                <a:hueOff val="5314767"/>
                <a:satOff val="-2030"/>
                <a:lumOff val="-616"/>
                <a:alphaOff val="0"/>
                <a:shade val="100000"/>
                <a:satMod val="128000"/>
              </a:schemeClr>
            </a:gs>
            <a:gs pos="73000">
              <a:schemeClr val="accent5">
                <a:hueOff val="5314767"/>
                <a:satOff val="-2030"/>
                <a:lumOff val="-616"/>
                <a:alphaOff val="0"/>
                <a:shade val="90000"/>
                <a:satMod val="120000"/>
              </a:schemeClr>
            </a:gs>
            <a:gs pos="100000">
              <a:schemeClr val="accent5">
                <a:hueOff val="5314767"/>
                <a:satOff val="-2030"/>
                <a:lumOff val="-616"/>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5566074" y="2923992"/>
        <a:ext cx="334026" cy="317319"/>
      </dsp:txXfrm>
    </dsp:sp>
    <dsp:sp modelId="{14EB5DED-AE26-4043-AE4D-A40A483FB467}">
      <dsp:nvSpPr>
        <dsp:cNvPr id="0" name=""/>
        <dsp:cNvSpPr/>
      </dsp:nvSpPr>
      <dsp:spPr>
        <a:xfrm>
          <a:off x="6268340" y="2382682"/>
          <a:ext cx="1399938" cy="1399938"/>
        </a:xfrm>
        <a:prstGeom prst="ellipse">
          <a:avLst/>
        </a:prstGeom>
        <a:gradFill rotWithShape="0">
          <a:gsLst>
            <a:gs pos="0">
              <a:schemeClr val="accent5">
                <a:hueOff val="5314767"/>
                <a:satOff val="-2030"/>
                <a:lumOff val="-616"/>
                <a:alphaOff val="0"/>
                <a:shade val="63000"/>
                <a:satMod val="110000"/>
              </a:schemeClr>
            </a:gs>
            <a:gs pos="30000">
              <a:schemeClr val="accent5">
                <a:hueOff val="5314767"/>
                <a:satOff val="-2030"/>
                <a:lumOff val="-616"/>
                <a:alphaOff val="0"/>
                <a:shade val="90000"/>
                <a:satMod val="120000"/>
              </a:schemeClr>
            </a:gs>
            <a:gs pos="45000">
              <a:schemeClr val="accent5">
                <a:hueOff val="5314767"/>
                <a:satOff val="-2030"/>
                <a:lumOff val="-616"/>
                <a:alphaOff val="0"/>
                <a:shade val="100000"/>
                <a:satMod val="128000"/>
              </a:schemeClr>
            </a:gs>
            <a:gs pos="55000">
              <a:schemeClr val="accent5">
                <a:hueOff val="5314767"/>
                <a:satOff val="-2030"/>
                <a:lumOff val="-616"/>
                <a:alphaOff val="0"/>
                <a:shade val="100000"/>
                <a:satMod val="128000"/>
              </a:schemeClr>
            </a:gs>
            <a:gs pos="73000">
              <a:schemeClr val="accent5">
                <a:hueOff val="5314767"/>
                <a:satOff val="-2030"/>
                <a:lumOff val="-616"/>
                <a:alphaOff val="0"/>
                <a:shade val="90000"/>
                <a:satMod val="120000"/>
              </a:schemeClr>
            </a:gs>
            <a:gs pos="100000">
              <a:schemeClr val="accent5">
                <a:hueOff val="5314767"/>
                <a:satOff val="-2030"/>
                <a:lumOff val="-616"/>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HUF</a:t>
          </a:r>
          <a:endParaRPr lang="en-IN" sz="1600" kern="1200"/>
        </a:p>
      </dsp:txBody>
      <dsp:txXfrm>
        <a:off x="6473356" y="2587698"/>
        <a:ext cx="989906" cy="989906"/>
      </dsp:txXfrm>
    </dsp:sp>
    <dsp:sp modelId="{82CBEF67-755A-44A2-9EB0-1B00A1D3B5F0}">
      <dsp:nvSpPr>
        <dsp:cNvPr id="0" name=""/>
        <dsp:cNvSpPr/>
      </dsp:nvSpPr>
      <dsp:spPr>
        <a:xfrm rot="2700000">
          <a:off x="5210382" y="3676936"/>
          <a:ext cx="477180" cy="528865"/>
        </a:xfrm>
        <a:prstGeom prst="rightArrow">
          <a:avLst>
            <a:gd name="adj1" fmla="val 60000"/>
            <a:gd name="adj2" fmla="val 50000"/>
          </a:avLst>
        </a:prstGeom>
        <a:gradFill rotWithShape="0">
          <a:gsLst>
            <a:gs pos="0">
              <a:schemeClr val="accent5">
                <a:hueOff val="7972150"/>
                <a:satOff val="-3045"/>
                <a:lumOff val="-924"/>
                <a:alphaOff val="0"/>
                <a:shade val="63000"/>
                <a:satMod val="110000"/>
              </a:schemeClr>
            </a:gs>
            <a:gs pos="30000">
              <a:schemeClr val="accent5">
                <a:hueOff val="7972150"/>
                <a:satOff val="-3045"/>
                <a:lumOff val="-924"/>
                <a:alphaOff val="0"/>
                <a:shade val="90000"/>
                <a:satMod val="120000"/>
              </a:schemeClr>
            </a:gs>
            <a:gs pos="45000">
              <a:schemeClr val="accent5">
                <a:hueOff val="7972150"/>
                <a:satOff val="-3045"/>
                <a:lumOff val="-924"/>
                <a:alphaOff val="0"/>
                <a:shade val="100000"/>
                <a:satMod val="128000"/>
              </a:schemeClr>
            </a:gs>
            <a:gs pos="55000">
              <a:schemeClr val="accent5">
                <a:hueOff val="7972150"/>
                <a:satOff val="-3045"/>
                <a:lumOff val="-924"/>
                <a:alphaOff val="0"/>
                <a:shade val="100000"/>
                <a:satMod val="128000"/>
              </a:schemeClr>
            </a:gs>
            <a:gs pos="73000">
              <a:schemeClr val="accent5">
                <a:hueOff val="7972150"/>
                <a:satOff val="-3045"/>
                <a:lumOff val="-924"/>
                <a:alphaOff val="0"/>
                <a:shade val="90000"/>
                <a:satMod val="120000"/>
              </a:schemeClr>
            </a:gs>
            <a:gs pos="100000">
              <a:schemeClr val="accent5">
                <a:hueOff val="7972150"/>
                <a:satOff val="-3045"/>
                <a:lumOff val="-924"/>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5231346" y="3732096"/>
        <a:ext cx="334026" cy="317319"/>
      </dsp:txXfrm>
    </dsp:sp>
    <dsp:sp modelId="{062662B0-7536-4B1B-A05F-C5AF06C219EF}">
      <dsp:nvSpPr>
        <dsp:cNvPr id="0" name=""/>
        <dsp:cNvSpPr/>
      </dsp:nvSpPr>
      <dsp:spPr>
        <a:xfrm>
          <a:off x="5571824" y="4064220"/>
          <a:ext cx="1399938" cy="1399938"/>
        </a:xfrm>
        <a:prstGeom prst="ellipse">
          <a:avLst/>
        </a:prstGeom>
        <a:gradFill rotWithShape="0">
          <a:gsLst>
            <a:gs pos="0">
              <a:schemeClr val="accent5">
                <a:hueOff val="7972150"/>
                <a:satOff val="-3045"/>
                <a:lumOff val="-924"/>
                <a:alphaOff val="0"/>
                <a:shade val="63000"/>
                <a:satMod val="110000"/>
              </a:schemeClr>
            </a:gs>
            <a:gs pos="30000">
              <a:schemeClr val="accent5">
                <a:hueOff val="7972150"/>
                <a:satOff val="-3045"/>
                <a:lumOff val="-924"/>
                <a:alphaOff val="0"/>
                <a:shade val="90000"/>
                <a:satMod val="120000"/>
              </a:schemeClr>
            </a:gs>
            <a:gs pos="45000">
              <a:schemeClr val="accent5">
                <a:hueOff val="7972150"/>
                <a:satOff val="-3045"/>
                <a:lumOff val="-924"/>
                <a:alphaOff val="0"/>
                <a:shade val="100000"/>
                <a:satMod val="128000"/>
              </a:schemeClr>
            </a:gs>
            <a:gs pos="55000">
              <a:schemeClr val="accent5">
                <a:hueOff val="7972150"/>
                <a:satOff val="-3045"/>
                <a:lumOff val="-924"/>
                <a:alphaOff val="0"/>
                <a:shade val="100000"/>
                <a:satMod val="128000"/>
              </a:schemeClr>
            </a:gs>
            <a:gs pos="73000">
              <a:schemeClr val="accent5">
                <a:hueOff val="7972150"/>
                <a:satOff val="-3045"/>
                <a:lumOff val="-924"/>
                <a:alphaOff val="0"/>
                <a:shade val="90000"/>
                <a:satMod val="120000"/>
              </a:schemeClr>
            </a:gs>
            <a:gs pos="100000">
              <a:schemeClr val="accent5">
                <a:hueOff val="7972150"/>
                <a:satOff val="-3045"/>
                <a:lumOff val="-924"/>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Joint Stock Companies (limited liability) </a:t>
          </a:r>
          <a:endParaRPr lang="en-IN" sz="1600" kern="1200"/>
        </a:p>
      </dsp:txBody>
      <dsp:txXfrm>
        <a:off x="5776840" y="4269236"/>
        <a:ext cx="989906" cy="989906"/>
      </dsp:txXfrm>
    </dsp:sp>
    <dsp:sp modelId="{CE984B4B-9AD8-42CB-BD56-C5959BEBFE2D}">
      <dsp:nvSpPr>
        <dsp:cNvPr id="0" name=""/>
        <dsp:cNvSpPr/>
      </dsp:nvSpPr>
      <dsp:spPr>
        <a:xfrm rot="5400000">
          <a:off x="4351665" y="4032628"/>
          <a:ext cx="477180" cy="528865"/>
        </a:xfrm>
        <a:prstGeom prst="rightArrow">
          <a:avLst>
            <a:gd name="adj1" fmla="val 60000"/>
            <a:gd name="adj2" fmla="val 50000"/>
          </a:avLst>
        </a:prstGeom>
        <a:gradFill rotWithShape="0">
          <a:gsLst>
            <a:gs pos="0">
              <a:schemeClr val="accent5">
                <a:hueOff val="10629533"/>
                <a:satOff val="-4059"/>
                <a:lumOff val="-1233"/>
                <a:alphaOff val="0"/>
                <a:shade val="63000"/>
                <a:satMod val="110000"/>
              </a:schemeClr>
            </a:gs>
            <a:gs pos="30000">
              <a:schemeClr val="accent5">
                <a:hueOff val="10629533"/>
                <a:satOff val="-4059"/>
                <a:lumOff val="-1233"/>
                <a:alphaOff val="0"/>
                <a:shade val="90000"/>
                <a:satMod val="120000"/>
              </a:schemeClr>
            </a:gs>
            <a:gs pos="45000">
              <a:schemeClr val="accent5">
                <a:hueOff val="10629533"/>
                <a:satOff val="-4059"/>
                <a:lumOff val="-1233"/>
                <a:alphaOff val="0"/>
                <a:shade val="100000"/>
                <a:satMod val="128000"/>
              </a:schemeClr>
            </a:gs>
            <a:gs pos="55000">
              <a:schemeClr val="accent5">
                <a:hueOff val="10629533"/>
                <a:satOff val="-4059"/>
                <a:lumOff val="-1233"/>
                <a:alphaOff val="0"/>
                <a:shade val="100000"/>
                <a:satMod val="128000"/>
              </a:schemeClr>
            </a:gs>
            <a:gs pos="73000">
              <a:schemeClr val="accent5">
                <a:hueOff val="10629533"/>
                <a:satOff val="-4059"/>
                <a:lumOff val="-1233"/>
                <a:alphaOff val="0"/>
                <a:shade val="90000"/>
                <a:satMod val="120000"/>
              </a:schemeClr>
            </a:gs>
            <a:gs pos="100000">
              <a:schemeClr val="accent5">
                <a:hueOff val="10629533"/>
                <a:satOff val="-4059"/>
                <a:lumOff val="-1233"/>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4423242" y="4066824"/>
        <a:ext cx="334026" cy="317319"/>
      </dsp:txXfrm>
    </dsp:sp>
    <dsp:sp modelId="{14F269C7-7E45-44FD-9050-BD5C786A9F12}">
      <dsp:nvSpPr>
        <dsp:cNvPr id="0" name=""/>
        <dsp:cNvSpPr/>
      </dsp:nvSpPr>
      <dsp:spPr>
        <a:xfrm>
          <a:off x="3890286" y="4760736"/>
          <a:ext cx="1399938" cy="1399938"/>
        </a:xfrm>
        <a:prstGeom prst="ellipse">
          <a:avLst/>
        </a:prstGeom>
        <a:gradFill rotWithShape="0">
          <a:gsLst>
            <a:gs pos="0">
              <a:schemeClr val="accent5">
                <a:hueOff val="10629533"/>
                <a:satOff val="-4059"/>
                <a:lumOff val="-1233"/>
                <a:alphaOff val="0"/>
                <a:shade val="63000"/>
                <a:satMod val="110000"/>
              </a:schemeClr>
            </a:gs>
            <a:gs pos="30000">
              <a:schemeClr val="accent5">
                <a:hueOff val="10629533"/>
                <a:satOff val="-4059"/>
                <a:lumOff val="-1233"/>
                <a:alphaOff val="0"/>
                <a:shade val="90000"/>
                <a:satMod val="120000"/>
              </a:schemeClr>
            </a:gs>
            <a:gs pos="45000">
              <a:schemeClr val="accent5">
                <a:hueOff val="10629533"/>
                <a:satOff val="-4059"/>
                <a:lumOff val="-1233"/>
                <a:alphaOff val="0"/>
                <a:shade val="100000"/>
                <a:satMod val="128000"/>
              </a:schemeClr>
            </a:gs>
            <a:gs pos="55000">
              <a:schemeClr val="accent5">
                <a:hueOff val="10629533"/>
                <a:satOff val="-4059"/>
                <a:lumOff val="-1233"/>
                <a:alphaOff val="0"/>
                <a:shade val="100000"/>
                <a:satMod val="128000"/>
              </a:schemeClr>
            </a:gs>
            <a:gs pos="73000">
              <a:schemeClr val="accent5">
                <a:hueOff val="10629533"/>
                <a:satOff val="-4059"/>
                <a:lumOff val="-1233"/>
                <a:alphaOff val="0"/>
                <a:shade val="90000"/>
                <a:satMod val="120000"/>
              </a:schemeClr>
            </a:gs>
            <a:gs pos="100000">
              <a:schemeClr val="accent5">
                <a:hueOff val="10629533"/>
                <a:satOff val="-4059"/>
                <a:lumOff val="-1233"/>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Private ltd.</a:t>
          </a:r>
          <a:endParaRPr lang="en-IN" sz="1600" kern="1200"/>
        </a:p>
      </dsp:txBody>
      <dsp:txXfrm>
        <a:off x="4095302" y="4965752"/>
        <a:ext cx="989906" cy="989906"/>
      </dsp:txXfrm>
    </dsp:sp>
    <dsp:sp modelId="{E034BDBC-CFA1-4BE7-8FC9-D4809C85BF11}">
      <dsp:nvSpPr>
        <dsp:cNvPr id="0" name=""/>
        <dsp:cNvSpPr/>
      </dsp:nvSpPr>
      <dsp:spPr>
        <a:xfrm rot="8100000">
          <a:off x="3492948" y="3676936"/>
          <a:ext cx="477180" cy="528865"/>
        </a:xfrm>
        <a:prstGeom prst="rightArrow">
          <a:avLst>
            <a:gd name="adj1" fmla="val 60000"/>
            <a:gd name="adj2" fmla="val 50000"/>
          </a:avLst>
        </a:prstGeom>
        <a:gradFill rotWithShape="0">
          <a:gsLst>
            <a:gs pos="0">
              <a:schemeClr val="accent5">
                <a:hueOff val="13286917"/>
                <a:satOff val="-5074"/>
                <a:lumOff val="-1541"/>
                <a:alphaOff val="0"/>
                <a:shade val="63000"/>
                <a:satMod val="110000"/>
              </a:schemeClr>
            </a:gs>
            <a:gs pos="30000">
              <a:schemeClr val="accent5">
                <a:hueOff val="13286917"/>
                <a:satOff val="-5074"/>
                <a:lumOff val="-1541"/>
                <a:alphaOff val="0"/>
                <a:shade val="90000"/>
                <a:satMod val="120000"/>
              </a:schemeClr>
            </a:gs>
            <a:gs pos="45000">
              <a:schemeClr val="accent5">
                <a:hueOff val="13286917"/>
                <a:satOff val="-5074"/>
                <a:lumOff val="-1541"/>
                <a:alphaOff val="0"/>
                <a:shade val="100000"/>
                <a:satMod val="128000"/>
              </a:schemeClr>
            </a:gs>
            <a:gs pos="55000">
              <a:schemeClr val="accent5">
                <a:hueOff val="13286917"/>
                <a:satOff val="-5074"/>
                <a:lumOff val="-1541"/>
                <a:alphaOff val="0"/>
                <a:shade val="100000"/>
                <a:satMod val="128000"/>
              </a:schemeClr>
            </a:gs>
            <a:gs pos="73000">
              <a:schemeClr val="accent5">
                <a:hueOff val="13286917"/>
                <a:satOff val="-5074"/>
                <a:lumOff val="-1541"/>
                <a:alphaOff val="0"/>
                <a:shade val="90000"/>
                <a:satMod val="120000"/>
              </a:schemeClr>
            </a:gs>
            <a:gs pos="100000">
              <a:schemeClr val="accent5">
                <a:hueOff val="13286917"/>
                <a:satOff val="-5074"/>
                <a:lumOff val="-1541"/>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3615138" y="3732096"/>
        <a:ext cx="334026" cy="317319"/>
      </dsp:txXfrm>
    </dsp:sp>
    <dsp:sp modelId="{845D8E4E-E435-4B21-BA70-51CC5CE951A4}">
      <dsp:nvSpPr>
        <dsp:cNvPr id="0" name=""/>
        <dsp:cNvSpPr/>
      </dsp:nvSpPr>
      <dsp:spPr>
        <a:xfrm>
          <a:off x="2208748" y="4064220"/>
          <a:ext cx="1399938" cy="1399938"/>
        </a:xfrm>
        <a:prstGeom prst="ellipse">
          <a:avLst/>
        </a:prstGeom>
        <a:gradFill rotWithShape="0">
          <a:gsLst>
            <a:gs pos="0">
              <a:schemeClr val="accent5">
                <a:hueOff val="13286917"/>
                <a:satOff val="-5074"/>
                <a:lumOff val="-1541"/>
                <a:alphaOff val="0"/>
                <a:shade val="63000"/>
                <a:satMod val="110000"/>
              </a:schemeClr>
            </a:gs>
            <a:gs pos="30000">
              <a:schemeClr val="accent5">
                <a:hueOff val="13286917"/>
                <a:satOff val="-5074"/>
                <a:lumOff val="-1541"/>
                <a:alphaOff val="0"/>
                <a:shade val="90000"/>
                <a:satMod val="120000"/>
              </a:schemeClr>
            </a:gs>
            <a:gs pos="45000">
              <a:schemeClr val="accent5">
                <a:hueOff val="13286917"/>
                <a:satOff val="-5074"/>
                <a:lumOff val="-1541"/>
                <a:alphaOff val="0"/>
                <a:shade val="100000"/>
                <a:satMod val="128000"/>
              </a:schemeClr>
            </a:gs>
            <a:gs pos="55000">
              <a:schemeClr val="accent5">
                <a:hueOff val="13286917"/>
                <a:satOff val="-5074"/>
                <a:lumOff val="-1541"/>
                <a:alphaOff val="0"/>
                <a:shade val="100000"/>
                <a:satMod val="128000"/>
              </a:schemeClr>
            </a:gs>
            <a:gs pos="73000">
              <a:schemeClr val="accent5">
                <a:hueOff val="13286917"/>
                <a:satOff val="-5074"/>
                <a:lumOff val="-1541"/>
                <a:alphaOff val="0"/>
                <a:shade val="90000"/>
                <a:satMod val="120000"/>
              </a:schemeClr>
            </a:gs>
            <a:gs pos="100000">
              <a:schemeClr val="accent5">
                <a:hueOff val="13286917"/>
                <a:satOff val="-5074"/>
                <a:lumOff val="-1541"/>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Public ltd.</a:t>
          </a:r>
          <a:endParaRPr lang="en-IN" sz="1600" kern="1200"/>
        </a:p>
      </dsp:txBody>
      <dsp:txXfrm>
        <a:off x="2413764" y="4269236"/>
        <a:ext cx="989906" cy="989906"/>
      </dsp:txXfrm>
    </dsp:sp>
    <dsp:sp modelId="{ACB74E8B-9A3C-487F-A251-65D321827AB9}">
      <dsp:nvSpPr>
        <dsp:cNvPr id="0" name=""/>
        <dsp:cNvSpPr/>
      </dsp:nvSpPr>
      <dsp:spPr>
        <a:xfrm rot="10800000">
          <a:off x="3137256" y="2818219"/>
          <a:ext cx="477180" cy="528865"/>
        </a:xfrm>
        <a:prstGeom prst="rightArrow">
          <a:avLst>
            <a:gd name="adj1" fmla="val 60000"/>
            <a:gd name="adj2" fmla="val 50000"/>
          </a:avLst>
        </a:prstGeom>
        <a:gradFill rotWithShape="0">
          <a:gsLst>
            <a:gs pos="0">
              <a:schemeClr val="accent5">
                <a:hueOff val="15944301"/>
                <a:satOff val="-6089"/>
                <a:lumOff val="-1849"/>
                <a:alphaOff val="0"/>
                <a:shade val="63000"/>
                <a:satMod val="110000"/>
              </a:schemeClr>
            </a:gs>
            <a:gs pos="30000">
              <a:schemeClr val="accent5">
                <a:hueOff val="15944301"/>
                <a:satOff val="-6089"/>
                <a:lumOff val="-1849"/>
                <a:alphaOff val="0"/>
                <a:shade val="90000"/>
                <a:satMod val="120000"/>
              </a:schemeClr>
            </a:gs>
            <a:gs pos="45000">
              <a:schemeClr val="accent5">
                <a:hueOff val="15944301"/>
                <a:satOff val="-6089"/>
                <a:lumOff val="-1849"/>
                <a:alphaOff val="0"/>
                <a:shade val="100000"/>
                <a:satMod val="128000"/>
              </a:schemeClr>
            </a:gs>
            <a:gs pos="55000">
              <a:schemeClr val="accent5">
                <a:hueOff val="15944301"/>
                <a:satOff val="-6089"/>
                <a:lumOff val="-1849"/>
                <a:alphaOff val="0"/>
                <a:shade val="100000"/>
                <a:satMod val="128000"/>
              </a:schemeClr>
            </a:gs>
            <a:gs pos="73000">
              <a:schemeClr val="accent5">
                <a:hueOff val="15944301"/>
                <a:satOff val="-6089"/>
                <a:lumOff val="-1849"/>
                <a:alphaOff val="0"/>
                <a:shade val="90000"/>
                <a:satMod val="120000"/>
              </a:schemeClr>
            </a:gs>
            <a:gs pos="100000">
              <a:schemeClr val="accent5">
                <a:hueOff val="15944301"/>
                <a:satOff val="-6089"/>
                <a:lumOff val="-1849"/>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3280410" y="2923992"/>
        <a:ext cx="334026" cy="317319"/>
      </dsp:txXfrm>
    </dsp:sp>
    <dsp:sp modelId="{91E3EC4D-2AC0-46BA-B784-DB1198FF3C20}">
      <dsp:nvSpPr>
        <dsp:cNvPr id="0" name=""/>
        <dsp:cNvSpPr/>
      </dsp:nvSpPr>
      <dsp:spPr>
        <a:xfrm>
          <a:off x="1512232" y="2382682"/>
          <a:ext cx="1399938" cy="1399938"/>
        </a:xfrm>
        <a:prstGeom prst="ellipse">
          <a:avLst/>
        </a:prstGeom>
        <a:gradFill rotWithShape="0">
          <a:gsLst>
            <a:gs pos="0">
              <a:schemeClr val="accent5">
                <a:hueOff val="15944301"/>
                <a:satOff val="-6089"/>
                <a:lumOff val="-1849"/>
                <a:alphaOff val="0"/>
                <a:shade val="63000"/>
                <a:satMod val="110000"/>
              </a:schemeClr>
            </a:gs>
            <a:gs pos="30000">
              <a:schemeClr val="accent5">
                <a:hueOff val="15944301"/>
                <a:satOff val="-6089"/>
                <a:lumOff val="-1849"/>
                <a:alphaOff val="0"/>
                <a:shade val="90000"/>
                <a:satMod val="120000"/>
              </a:schemeClr>
            </a:gs>
            <a:gs pos="45000">
              <a:schemeClr val="accent5">
                <a:hueOff val="15944301"/>
                <a:satOff val="-6089"/>
                <a:lumOff val="-1849"/>
                <a:alphaOff val="0"/>
                <a:shade val="100000"/>
                <a:satMod val="128000"/>
              </a:schemeClr>
            </a:gs>
            <a:gs pos="55000">
              <a:schemeClr val="accent5">
                <a:hueOff val="15944301"/>
                <a:satOff val="-6089"/>
                <a:lumOff val="-1849"/>
                <a:alphaOff val="0"/>
                <a:shade val="100000"/>
                <a:satMod val="128000"/>
              </a:schemeClr>
            </a:gs>
            <a:gs pos="73000">
              <a:schemeClr val="accent5">
                <a:hueOff val="15944301"/>
                <a:satOff val="-6089"/>
                <a:lumOff val="-1849"/>
                <a:alphaOff val="0"/>
                <a:shade val="90000"/>
                <a:satMod val="120000"/>
              </a:schemeClr>
            </a:gs>
            <a:gs pos="100000">
              <a:schemeClr val="accent5">
                <a:hueOff val="15944301"/>
                <a:satOff val="-6089"/>
                <a:lumOff val="-1849"/>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Statutory Companies</a:t>
          </a:r>
          <a:endParaRPr lang="en-IN" sz="1600" kern="1200"/>
        </a:p>
      </dsp:txBody>
      <dsp:txXfrm>
        <a:off x="1717248" y="2587698"/>
        <a:ext cx="989906" cy="989906"/>
      </dsp:txXfrm>
    </dsp:sp>
    <dsp:sp modelId="{CC27C416-A5C4-48E6-97F2-39C6F4CC3837}">
      <dsp:nvSpPr>
        <dsp:cNvPr id="0" name=""/>
        <dsp:cNvSpPr/>
      </dsp:nvSpPr>
      <dsp:spPr>
        <a:xfrm rot="13500000">
          <a:off x="3492948" y="1959502"/>
          <a:ext cx="477180" cy="528865"/>
        </a:xfrm>
        <a:prstGeom prst="rightArrow">
          <a:avLst>
            <a:gd name="adj1" fmla="val 60000"/>
            <a:gd name="adj2" fmla="val 50000"/>
          </a:avLst>
        </a:prstGeom>
        <a:gradFill rotWithShape="0">
          <a:gsLst>
            <a:gs pos="0">
              <a:schemeClr val="accent5">
                <a:hueOff val="18601683"/>
                <a:satOff val="-7104"/>
                <a:lumOff val="-2157"/>
                <a:alphaOff val="0"/>
                <a:shade val="63000"/>
                <a:satMod val="110000"/>
              </a:schemeClr>
            </a:gs>
            <a:gs pos="30000">
              <a:schemeClr val="accent5">
                <a:hueOff val="18601683"/>
                <a:satOff val="-7104"/>
                <a:lumOff val="-2157"/>
                <a:alphaOff val="0"/>
                <a:shade val="90000"/>
                <a:satMod val="120000"/>
              </a:schemeClr>
            </a:gs>
            <a:gs pos="45000">
              <a:schemeClr val="accent5">
                <a:hueOff val="18601683"/>
                <a:satOff val="-7104"/>
                <a:lumOff val="-2157"/>
                <a:alphaOff val="0"/>
                <a:shade val="100000"/>
                <a:satMod val="128000"/>
              </a:schemeClr>
            </a:gs>
            <a:gs pos="55000">
              <a:schemeClr val="accent5">
                <a:hueOff val="18601683"/>
                <a:satOff val="-7104"/>
                <a:lumOff val="-2157"/>
                <a:alphaOff val="0"/>
                <a:shade val="100000"/>
                <a:satMod val="128000"/>
              </a:schemeClr>
            </a:gs>
            <a:gs pos="73000">
              <a:schemeClr val="accent5">
                <a:hueOff val="18601683"/>
                <a:satOff val="-7104"/>
                <a:lumOff val="-2157"/>
                <a:alphaOff val="0"/>
                <a:shade val="90000"/>
                <a:satMod val="120000"/>
              </a:schemeClr>
            </a:gs>
            <a:gs pos="100000">
              <a:schemeClr val="accent5">
                <a:hueOff val="18601683"/>
                <a:satOff val="-7104"/>
                <a:lumOff val="-2157"/>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3615138" y="2115888"/>
        <a:ext cx="334026" cy="317319"/>
      </dsp:txXfrm>
    </dsp:sp>
    <dsp:sp modelId="{4E8174DB-B5ED-41E3-AEEE-C793C76916C6}">
      <dsp:nvSpPr>
        <dsp:cNvPr id="0" name=""/>
        <dsp:cNvSpPr/>
      </dsp:nvSpPr>
      <dsp:spPr>
        <a:xfrm>
          <a:off x="2208748" y="701144"/>
          <a:ext cx="1399938" cy="1399938"/>
        </a:xfrm>
        <a:prstGeom prst="ellipse">
          <a:avLst/>
        </a:prstGeom>
        <a:gradFill rotWithShape="0">
          <a:gsLst>
            <a:gs pos="0">
              <a:schemeClr val="accent5">
                <a:hueOff val="18601683"/>
                <a:satOff val="-7104"/>
                <a:lumOff val="-2157"/>
                <a:alphaOff val="0"/>
                <a:shade val="63000"/>
                <a:satMod val="110000"/>
              </a:schemeClr>
            </a:gs>
            <a:gs pos="30000">
              <a:schemeClr val="accent5">
                <a:hueOff val="18601683"/>
                <a:satOff val="-7104"/>
                <a:lumOff val="-2157"/>
                <a:alphaOff val="0"/>
                <a:shade val="90000"/>
                <a:satMod val="120000"/>
              </a:schemeClr>
            </a:gs>
            <a:gs pos="45000">
              <a:schemeClr val="accent5">
                <a:hueOff val="18601683"/>
                <a:satOff val="-7104"/>
                <a:lumOff val="-2157"/>
                <a:alphaOff val="0"/>
                <a:shade val="100000"/>
                <a:satMod val="128000"/>
              </a:schemeClr>
            </a:gs>
            <a:gs pos="55000">
              <a:schemeClr val="accent5">
                <a:hueOff val="18601683"/>
                <a:satOff val="-7104"/>
                <a:lumOff val="-2157"/>
                <a:alphaOff val="0"/>
                <a:shade val="100000"/>
                <a:satMod val="128000"/>
              </a:schemeClr>
            </a:gs>
            <a:gs pos="73000">
              <a:schemeClr val="accent5">
                <a:hueOff val="18601683"/>
                <a:satOff val="-7104"/>
                <a:lumOff val="-2157"/>
                <a:alphaOff val="0"/>
                <a:shade val="90000"/>
                <a:satMod val="120000"/>
              </a:schemeClr>
            </a:gs>
            <a:gs pos="100000">
              <a:schemeClr val="accent5">
                <a:hueOff val="18601683"/>
                <a:satOff val="-7104"/>
                <a:lumOff val="-2157"/>
                <a:alphaOff val="0"/>
                <a:shade val="63000"/>
                <a:satMod val="110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Companies Formed by a stature.</a:t>
          </a:r>
          <a:endParaRPr lang="en-IN" sz="1600" kern="1200"/>
        </a:p>
      </dsp:txBody>
      <dsp:txXfrm>
        <a:off x="2413764" y="906160"/>
        <a:ext cx="989906" cy="9899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F46CE-64EE-464F-A5D9-F3E56213E80D}">
      <dsp:nvSpPr>
        <dsp:cNvPr id="0" name=""/>
        <dsp:cNvSpPr/>
      </dsp:nvSpPr>
      <dsp:spPr>
        <a:xfrm>
          <a:off x="3950363" y="4102674"/>
          <a:ext cx="364678" cy="1737224"/>
        </a:xfrm>
        <a:custGeom>
          <a:avLst/>
          <a:gdLst/>
          <a:ahLst/>
          <a:cxnLst/>
          <a:rect l="0" t="0" r="0" b="0"/>
          <a:pathLst>
            <a:path>
              <a:moveTo>
                <a:pt x="0" y="0"/>
              </a:moveTo>
              <a:lnTo>
                <a:pt x="110481" y="0"/>
              </a:lnTo>
              <a:lnTo>
                <a:pt x="110481" y="1052602"/>
              </a:lnTo>
              <a:lnTo>
                <a:pt x="220962" y="1052602"/>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088325" y="4926910"/>
        <a:ext cx="0" cy="0"/>
      </dsp:txXfrm>
    </dsp:sp>
    <dsp:sp modelId="{EFE12C91-C024-4A14-A22E-615A8090E662}">
      <dsp:nvSpPr>
        <dsp:cNvPr id="0" name=""/>
        <dsp:cNvSpPr/>
      </dsp:nvSpPr>
      <dsp:spPr>
        <a:xfrm>
          <a:off x="3950363" y="4102674"/>
          <a:ext cx="364678" cy="1042334"/>
        </a:xfrm>
        <a:custGeom>
          <a:avLst/>
          <a:gdLst/>
          <a:ahLst/>
          <a:cxnLst/>
          <a:rect l="0" t="0" r="0" b="0"/>
          <a:pathLst>
            <a:path>
              <a:moveTo>
                <a:pt x="0" y="0"/>
              </a:moveTo>
              <a:lnTo>
                <a:pt x="110481" y="0"/>
              </a:lnTo>
              <a:lnTo>
                <a:pt x="110481" y="631561"/>
              </a:lnTo>
              <a:lnTo>
                <a:pt x="220962" y="631561"/>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05095" y="4596235"/>
        <a:ext cx="0" cy="0"/>
      </dsp:txXfrm>
    </dsp:sp>
    <dsp:sp modelId="{5A5B859F-D053-43BD-BB3B-A6B7ED60192F}">
      <dsp:nvSpPr>
        <dsp:cNvPr id="0" name=""/>
        <dsp:cNvSpPr/>
      </dsp:nvSpPr>
      <dsp:spPr>
        <a:xfrm>
          <a:off x="3950363" y="4102674"/>
          <a:ext cx="364678" cy="347444"/>
        </a:xfrm>
        <a:custGeom>
          <a:avLst/>
          <a:gdLst/>
          <a:ahLst/>
          <a:cxnLst/>
          <a:rect l="0" t="0" r="0" b="0"/>
          <a:pathLst>
            <a:path>
              <a:moveTo>
                <a:pt x="0" y="0"/>
              </a:moveTo>
              <a:lnTo>
                <a:pt x="110481" y="0"/>
              </a:lnTo>
              <a:lnTo>
                <a:pt x="110481" y="210520"/>
              </a:lnTo>
              <a:lnTo>
                <a:pt x="220962" y="21052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20110" y="4263805"/>
        <a:ext cx="0" cy="0"/>
      </dsp:txXfrm>
    </dsp:sp>
    <dsp:sp modelId="{6E38A2CE-B00E-4A9D-BD89-2D69BE311DF4}">
      <dsp:nvSpPr>
        <dsp:cNvPr id="0" name=""/>
        <dsp:cNvSpPr/>
      </dsp:nvSpPr>
      <dsp:spPr>
        <a:xfrm>
          <a:off x="3950363" y="3755229"/>
          <a:ext cx="364678" cy="347444"/>
        </a:xfrm>
        <a:custGeom>
          <a:avLst/>
          <a:gdLst/>
          <a:ahLst/>
          <a:cxnLst/>
          <a:rect l="0" t="0" r="0" b="0"/>
          <a:pathLst>
            <a:path>
              <a:moveTo>
                <a:pt x="0" y="210520"/>
              </a:moveTo>
              <a:lnTo>
                <a:pt x="110481" y="210520"/>
              </a:lnTo>
              <a:lnTo>
                <a:pt x="110481" y="0"/>
              </a:lnTo>
              <a:lnTo>
                <a:pt x="220962" y="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20110" y="3916360"/>
        <a:ext cx="0" cy="0"/>
      </dsp:txXfrm>
    </dsp:sp>
    <dsp:sp modelId="{9CAEF09F-720B-4CBF-B30B-D7179BC12906}">
      <dsp:nvSpPr>
        <dsp:cNvPr id="0" name=""/>
        <dsp:cNvSpPr/>
      </dsp:nvSpPr>
      <dsp:spPr>
        <a:xfrm>
          <a:off x="3950363" y="3060340"/>
          <a:ext cx="364678" cy="1042334"/>
        </a:xfrm>
        <a:custGeom>
          <a:avLst/>
          <a:gdLst/>
          <a:ahLst/>
          <a:cxnLst/>
          <a:rect l="0" t="0" r="0" b="0"/>
          <a:pathLst>
            <a:path>
              <a:moveTo>
                <a:pt x="0" y="631561"/>
              </a:moveTo>
              <a:lnTo>
                <a:pt x="110481" y="631561"/>
              </a:lnTo>
              <a:lnTo>
                <a:pt x="110481" y="0"/>
              </a:lnTo>
              <a:lnTo>
                <a:pt x="220962" y="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05095" y="3553900"/>
        <a:ext cx="0" cy="0"/>
      </dsp:txXfrm>
    </dsp:sp>
    <dsp:sp modelId="{E1506B43-3092-4662-95C0-DA67B64056C3}">
      <dsp:nvSpPr>
        <dsp:cNvPr id="0" name=""/>
        <dsp:cNvSpPr/>
      </dsp:nvSpPr>
      <dsp:spPr>
        <a:xfrm>
          <a:off x="3950363" y="2365450"/>
          <a:ext cx="364678" cy="1737224"/>
        </a:xfrm>
        <a:custGeom>
          <a:avLst/>
          <a:gdLst/>
          <a:ahLst/>
          <a:cxnLst/>
          <a:rect l="0" t="0" r="0" b="0"/>
          <a:pathLst>
            <a:path>
              <a:moveTo>
                <a:pt x="0" y="1052602"/>
              </a:moveTo>
              <a:lnTo>
                <a:pt x="110481" y="1052602"/>
              </a:lnTo>
              <a:lnTo>
                <a:pt x="110481" y="0"/>
              </a:lnTo>
              <a:lnTo>
                <a:pt x="220962" y="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088325" y="3189685"/>
        <a:ext cx="0" cy="0"/>
      </dsp:txXfrm>
    </dsp:sp>
    <dsp:sp modelId="{67434CC7-9970-4CC4-B135-1BA4A28E64DC}">
      <dsp:nvSpPr>
        <dsp:cNvPr id="0" name=""/>
        <dsp:cNvSpPr/>
      </dsp:nvSpPr>
      <dsp:spPr>
        <a:xfrm>
          <a:off x="1762294" y="2539172"/>
          <a:ext cx="364678" cy="1563502"/>
        </a:xfrm>
        <a:custGeom>
          <a:avLst/>
          <a:gdLst/>
          <a:ahLst/>
          <a:cxnLst/>
          <a:rect l="0" t="0" r="0" b="0"/>
          <a:pathLst>
            <a:path>
              <a:moveTo>
                <a:pt x="0" y="0"/>
              </a:moveTo>
              <a:lnTo>
                <a:pt x="110481" y="0"/>
              </a:lnTo>
              <a:lnTo>
                <a:pt x="110481" y="947342"/>
              </a:lnTo>
              <a:lnTo>
                <a:pt x="220962" y="94734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1904496" y="3280787"/>
        <a:ext cx="0" cy="0"/>
      </dsp:txXfrm>
    </dsp:sp>
    <dsp:sp modelId="{5D4006A1-23CE-4B9A-BC89-843962F782AF}">
      <dsp:nvSpPr>
        <dsp:cNvPr id="0" name=""/>
        <dsp:cNvSpPr/>
      </dsp:nvSpPr>
      <dsp:spPr>
        <a:xfrm>
          <a:off x="3950363" y="975670"/>
          <a:ext cx="364678" cy="694889"/>
        </a:xfrm>
        <a:custGeom>
          <a:avLst/>
          <a:gdLst/>
          <a:ahLst/>
          <a:cxnLst/>
          <a:rect l="0" t="0" r="0" b="0"/>
          <a:pathLst>
            <a:path>
              <a:moveTo>
                <a:pt x="0" y="0"/>
              </a:moveTo>
              <a:lnTo>
                <a:pt x="110481" y="0"/>
              </a:lnTo>
              <a:lnTo>
                <a:pt x="110481" y="421041"/>
              </a:lnTo>
              <a:lnTo>
                <a:pt x="220962" y="421041"/>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13083" y="1303495"/>
        <a:ext cx="0" cy="0"/>
      </dsp:txXfrm>
    </dsp:sp>
    <dsp:sp modelId="{009C0AB5-8CBB-438E-BE1D-FC62B5CA31FF}">
      <dsp:nvSpPr>
        <dsp:cNvPr id="0" name=""/>
        <dsp:cNvSpPr/>
      </dsp:nvSpPr>
      <dsp:spPr>
        <a:xfrm>
          <a:off x="3950363" y="929950"/>
          <a:ext cx="364678" cy="91440"/>
        </a:xfrm>
        <a:custGeom>
          <a:avLst/>
          <a:gdLst/>
          <a:ahLst/>
          <a:cxnLst/>
          <a:rect l="0" t="0" r="0" b="0"/>
          <a:pathLst>
            <a:path>
              <a:moveTo>
                <a:pt x="0" y="45720"/>
              </a:moveTo>
              <a:lnTo>
                <a:pt x="220962" y="4572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23586" y="966553"/>
        <a:ext cx="0" cy="0"/>
      </dsp:txXfrm>
    </dsp:sp>
    <dsp:sp modelId="{DD86F874-4151-46B3-AEE0-478DC6643D3E}">
      <dsp:nvSpPr>
        <dsp:cNvPr id="0" name=""/>
        <dsp:cNvSpPr/>
      </dsp:nvSpPr>
      <dsp:spPr>
        <a:xfrm>
          <a:off x="3950363" y="280780"/>
          <a:ext cx="364678" cy="694889"/>
        </a:xfrm>
        <a:custGeom>
          <a:avLst/>
          <a:gdLst/>
          <a:ahLst/>
          <a:cxnLst/>
          <a:rect l="0" t="0" r="0" b="0"/>
          <a:pathLst>
            <a:path>
              <a:moveTo>
                <a:pt x="0" y="421041"/>
              </a:moveTo>
              <a:lnTo>
                <a:pt x="110481" y="421041"/>
              </a:lnTo>
              <a:lnTo>
                <a:pt x="110481" y="0"/>
              </a:lnTo>
              <a:lnTo>
                <a:pt x="220962" y="0"/>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113083" y="608605"/>
        <a:ext cx="0" cy="0"/>
      </dsp:txXfrm>
    </dsp:sp>
    <dsp:sp modelId="{A5CE1F15-C5B4-412B-8E19-8530A961D34E}">
      <dsp:nvSpPr>
        <dsp:cNvPr id="0" name=""/>
        <dsp:cNvSpPr/>
      </dsp:nvSpPr>
      <dsp:spPr>
        <a:xfrm>
          <a:off x="1762294" y="975670"/>
          <a:ext cx="364678" cy="1563502"/>
        </a:xfrm>
        <a:custGeom>
          <a:avLst/>
          <a:gdLst/>
          <a:ahLst/>
          <a:cxnLst/>
          <a:rect l="0" t="0" r="0" b="0"/>
          <a:pathLst>
            <a:path>
              <a:moveTo>
                <a:pt x="0" y="947342"/>
              </a:moveTo>
              <a:lnTo>
                <a:pt x="110481" y="947342"/>
              </a:lnTo>
              <a:lnTo>
                <a:pt x="110481" y="0"/>
              </a:lnTo>
              <a:lnTo>
                <a:pt x="220962"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1904496" y="1717284"/>
        <a:ext cx="0" cy="0"/>
      </dsp:txXfrm>
    </dsp:sp>
    <dsp:sp modelId="{A955F5A7-8FF9-4796-8EFC-757C3657B589}">
      <dsp:nvSpPr>
        <dsp:cNvPr id="0" name=""/>
        <dsp:cNvSpPr/>
      </dsp:nvSpPr>
      <dsp:spPr>
        <a:xfrm rot="16200000">
          <a:off x="21412" y="2261216"/>
          <a:ext cx="2925852" cy="555911"/>
        </a:xfrm>
        <a:prstGeom prst="rect">
          <a:avLst/>
        </a:prstGeom>
        <a:gradFill rotWithShape="0">
          <a:gsLst>
            <a:gs pos="0">
              <a:schemeClr val="accent4">
                <a:hueOff val="0"/>
                <a:satOff val="0"/>
                <a:lumOff val="0"/>
                <a:alphaOff val="0"/>
                <a:tint val="45000"/>
                <a:satMod val="220000"/>
              </a:schemeClr>
            </a:gs>
            <a:gs pos="30000">
              <a:schemeClr val="accent4">
                <a:hueOff val="0"/>
                <a:satOff val="0"/>
                <a:lumOff val="0"/>
                <a:alphaOff val="0"/>
                <a:tint val="61000"/>
                <a:satMod val="220000"/>
              </a:schemeClr>
            </a:gs>
            <a:gs pos="45000">
              <a:schemeClr val="accent4">
                <a:hueOff val="0"/>
                <a:satOff val="0"/>
                <a:lumOff val="0"/>
                <a:alphaOff val="0"/>
                <a:tint val="66000"/>
                <a:satMod val="240000"/>
              </a:schemeClr>
            </a:gs>
            <a:gs pos="55000">
              <a:schemeClr val="accent4">
                <a:hueOff val="0"/>
                <a:satOff val="0"/>
                <a:lumOff val="0"/>
                <a:alphaOff val="0"/>
                <a:tint val="66000"/>
                <a:satMod val="220000"/>
              </a:schemeClr>
            </a:gs>
            <a:gs pos="73000">
              <a:schemeClr val="accent4">
                <a:hueOff val="0"/>
                <a:satOff val="0"/>
                <a:lumOff val="0"/>
                <a:alphaOff val="0"/>
                <a:tint val="61000"/>
                <a:satMod val="220000"/>
              </a:schemeClr>
            </a:gs>
            <a:gs pos="100000">
              <a:schemeClr val="accent4">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IN" sz="3800" kern="1200" dirty="0" smtClean="0"/>
            <a:t>Stakeholders </a:t>
          </a:r>
          <a:endParaRPr lang="en-IN" sz="3800" kern="1200" dirty="0"/>
        </a:p>
      </dsp:txBody>
      <dsp:txXfrm>
        <a:off x="21412" y="2261216"/>
        <a:ext cx="2925852" cy="555911"/>
      </dsp:txXfrm>
    </dsp:sp>
    <dsp:sp modelId="{45EBB7C9-8429-4BC3-89B6-AC2B7A705086}">
      <dsp:nvSpPr>
        <dsp:cNvPr id="0" name=""/>
        <dsp:cNvSpPr/>
      </dsp:nvSpPr>
      <dsp:spPr>
        <a:xfrm>
          <a:off x="2126972" y="697714"/>
          <a:ext cx="1823391" cy="555911"/>
        </a:xfrm>
        <a:prstGeom prst="rect">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Insiders</a:t>
          </a:r>
        </a:p>
      </dsp:txBody>
      <dsp:txXfrm>
        <a:off x="2126972" y="697714"/>
        <a:ext cx="1823391" cy="555911"/>
      </dsp:txXfrm>
    </dsp:sp>
    <dsp:sp modelId="{08D6867C-ED6E-4A38-BBB5-D1FA7D378D81}">
      <dsp:nvSpPr>
        <dsp:cNvPr id="0" name=""/>
        <dsp:cNvSpPr/>
      </dsp:nvSpPr>
      <dsp:spPr>
        <a:xfrm>
          <a:off x="4315042" y="2824"/>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BOD- Board of Directors</a:t>
          </a:r>
        </a:p>
      </dsp:txBody>
      <dsp:txXfrm>
        <a:off x="4315042" y="2824"/>
        <a:ext cx="1823391" cy="555911"/>
      </dsp:txXfrm>
    </dsp:sp>
    <dsp:sp modelId="{0FF3988A-E582-480B-A1AC-AE423303CFA5}">
      <dsp:nvSpPr>
        <dsp:cNvPr id="0" name=""/>
        <dsp:cNvSpPr/>
      </dsp:nvSpPr>
      <dsp:spPr>
        <a:xfrm>
          <a:off x="4315042" y="697714"/>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Professional Managers</a:t>
          </a:r>
        </a:p>
      </dsp:txBody>
      <dsp:txXfrm>
        <a:off x="4315042" y="697714"/>
        <a:ext cx="1823391" cy="555911"/>
      </dsp:txXfrm>
    </dsp:sp>
    <dsp:sp modelId="{A96B4F40-C6A4-4C3C-831D-4066FE876194}">
      <dsp:nvSpPr>
        <dsp:cNvPr id="0" name=""/>
        <dsp:cNvSpPr/>
      </dsp:nvSpPr>
      <dsp:spPr>
        <a:xfrm>
          <a:off x="4315042" y="1392604"/>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Employees</a:t>
          </a:r>
        </a:p>
      </dsp:txBody>
      <dsp:txXfrm>
        <a:off x="4315042" y="1392604"/>
        <a:ext cx="1823391" cy="555911"/>
      </dsp:txXfrm>
    </dsp:sp>
    <dsp:sp modelId="{C76A2305-4169-40FD-90C4-89B08BFB862E}">
      <dsp:nvSpPr>
        <dsp:cNvPr id="0" name=""/>
        <dsp:cNvSpPr/>
      </dsp:nvSpPr>
      <dsp:spPr>
        <a:xfrm>
          <a:off x="2126972" y="3824718"/>
          <a:ext cx="1823391" cy="555911"/>
        </a:xfrm>
        <a:prstGeom prst="rect">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Outsiders</a:t>
          </a:r>
        </a:p>
      </dsp:txBody>
      <dsp:txXfrm>
        <a:off x="2126972" y="3824718"/>
        <a:ext cx="1823391" cy="555911"/>
      </dsp:txXfrm>
    </dsp:sp>
    <dsp:sp modelId="{4E45C6FD-C024-480B-BCF0-FD23FA77CC5E}">
      <dsp:nvSpPr>
        <dsp:cNvPr id="0" name=""/>
        <dsp:cNvSpPr/>
      </dsp:nvSpPr>
      <dsp:spPr>
        <a:xfrm>
          <a:off x="4315042" y="2087494"/>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a:t>Creditors</a:t>
          </a:r>
        </a:p>
      </dsp:txBody>
      <dsp:txXfrm>
        <a:off x="4315042" y="2087494"/>
        <a:ext cx="1823391" cy="555911"/>
      </dsp:txXfrm>
    </dsp:sp>
    <dsp:sp modelId="{D61BBB91-5E0E-45C4-8845-1A6C62F70B64}">
      <dsp:nvSpPr>
        <dsp:cNvPr id="0" name=""/>
        <dsp:cNvSpPr/>
      </dsp:nvSpPr>
      <dsp:spPr>
        <a:xfrm>
          <a:off x="4315042" y="2782384"/>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Bankers</a:t>
          </a:r>
        </a:p>
      </dsp:txBody>
      <dsp:txXfrm>
        <a:off x="4315042" y="2782384"/>
        <a:ext cx="1823391" cy="555911"/>
      </dsp:txXfrm>
    </dsp:sp>
    <dsp:sp modelId="{CD4844CC-1CFC-4803-BC6C-131BB736F8DF}">
      <dsp:nvSpPr>
        <dsp:cNvPr id="0" name=""/>
        <dsp:cNvSpPr/>
      </dsp:nvSpPr>
      <dsp:spPr>
        <a:xfrm>
          <a:off x="4315042" y="3477273"/>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a:t>Government                                                    </a:t>
          </a:r>
        </a:p>
      </dsp:txBody>
      <dsp:txXfrm>
        <a:off x="4315042" y="3477273"/>
        <a:ext cx="1823391" cy="555911"/>
      </dsp:txXfrm>
    </dsp:sp>
    <dsp:sp modelId="{64C815E8-EDC9-484C-A3B0-BADEBC7055F5}">
      <dsp:nvSpPr>
        <dsp:cNvPr id="0" name=""/>
        <dsp:cNvSpPr/>
      </dsp:nvSpPr>
      <dsp:spPr>
        <a:xfrm>
          <a:off x="4315042" y="4172163"/>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Regulators</a:t>
          </a:r>
        </a:p>
      </dsp:txBody>
      <dsp:txXfrm>
        <a:off x="4315042" y="4172163"/>
        <a:ext cx="1823391" cy="555911"/>
      </dsp:txXfrm>
    </dsp:sp>
    <dsp:sp modelId="{D22A8237-18C7-4E5D-BF47-008A61A102BC}">
      <dsp:nvSpPr>
        <dsp:cNvPr id="0" name=""/>
        <dsp:cNvSpPr/>
      </dsp:nvSpPr>
      <dsp:spPr>
        <a:xfrm>
          <a:off x="4315042" y="4867053"/>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t>Tax authorities</a:t>
          </a:r>
        </a:p>
      </dsp:txBody>
      <dsp:txXfrm>
        <a:off x="4315042" y="4867053"/>
        <a:ext cx="1823391" cy="555911"/>
      </dsp:txXfrm>
    </dsp:sp>
    <dsp:sp modelId="{BB29A10E-7E8A-447B-9E45-85DC32D49DBB}">
      <dsp:nvSpPr>
        <dsp:cNvPr id="0" name=""/>
        <dsp:cNvSpPr/>
      </dsp:nvSpPr>
      <dsp:spPr>
        <a:xfrm>
          <a:off x="4315042" y="5561943"/>
          <a:ext cx="1823391" cy="555911"/>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smtClean="0"/>
            <a:t>Society</a:t>
          </a:r>
          <a:endParaRPr lang="en-IN" sz="2000" kern="1200" dirty="0"/>
        </a:p>
      </dsp:txBody>
      <dsp:txXfrm>
        <a:off x="4315042" y="5561943"/>
        <a:ext cx="1823391" cy="55591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1F0AF-4A93-4C5F-82BB-D4F7512BF923}" type="datetimeFigureOut">
              <a:rPr lang="en-IN" smtClean="0"/>
              <a:t>16-12-2020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21D12-A8B9-4FC3-A8EA-0DF3A44ED23C}" type="slidenum">
              <a:rPr lang="en-IN" smtClean="0"/>
              <a:t>‹#›</a:t>
            </a:fld>
            <a:endParaRPr lang="en-IN"/>
          </a:p>
        </p:txBody>
      </p:sp>
    </p:spTree>
    <p:extLst>
      <p:ext uri="{BB962C8B-B14F-4D97-AF65-F5344CB8AC3E}">
        <p14:creationId xmlns:p14="http://schemas.microsoft.com/office/powerpoint/2010/main" val="3192223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8B21D12-A8B9-4FC3-A8EA-0DF3A44ED23C}" type="slidenum">
              <a:rPr lang="en-IN" smtClean="0"/>
              <a:t>8</a:t>
            </a:fld>
            <a:endParaRPr lang="en-IN"/>
          </a:p>
        </p:txBody>
      </p:sp>
    </p:spTree>
    <p:extLst>
      <p:ext uri="{BB962C8B-B14F-4D97-AF65-F5344CB8AC3E}">
        <p14:creationId xmlns:p14="http://schemas.microsoft.com/office/powerpoint/2010/main" val="366932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2236F6D-5A8C-409E-B4E5-5FC819037D42}" type="datetimeFigureOut">
              <a:rPr lang="en-IN" smtClean="0"/>
              <a:t>16-12-2020</a:t>
            </a:fld>
            <a:endParaRPr lang="en-IN"/>
          </a:p>
        </p:txBody>
      </p:sp>
      <p:sp>
        <p:nvSpPr>
          <p:cNvPr id="17" name="Slide Number Placeholder 16"/>
          <p:cNvSpPr>
            <a:spLocks noGrp="1"/>
          </p:cNvSpPr>
          <p:nvPr>
            <p:ph type="sldNum" sz="quarter" idx="11"/>
          </p:nvPr>
        </p:nvSpPr>
        <p:spPr/>
        <p:txBody>
          <a:bodyPr/>
          <a:lstStyle/>
          <a:p>
            <a:fld id="{74150DD1-8542-4CBD-AA22-6D250E1CC24A}" type="slidenum">
              <a:rPr lang="en-IN" smtClean="0"/>
              <a:t>‹#›</a:t>
            </a:fld>
            <a:endParaRPr lang="en-IN"/>
          </a:p>
        </p:txBody>
      </p:sp>
      <p:sp>
        <p:nvSpPr>
          <p:cNvPr id="19" name="Footer Placeholder 1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36F6D-5A8C-409E-B4E5-5FC819037D42}"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150DD1-8542-4CBD-AA22-6D250E1CC24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36F6D-5A8C-409E-B4E5-5FC819037D42}"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150DD1-8542-4CBD-AA22-6D250E1CC24A}" type="slidenum">
              <a:rPr lang="en-IN" smtClean="0"/>
              <a:t>‹#›</a:t>
            </a:fld>
            <a:endParaRPr lang="en-IN"/>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2236F6D-5A8C-409E-B4E5-5FC819037D42}" type="datetimeFigureOut">
              <a:rPr lang="en-IN" smtClean="0"/>
              <a:t>16-12-2020</a:t>
            </a:fld>
            <a:endParaRPr lang="en-IN"/>
          </a:p>
        </p:txBody>
      </p:sp>
      <p:sp>
        <p:nvSpPr>
          <p:cNvPr id="12" name="Slide Number Placeholder 11"/>
          <p:cNvSpPr>
            <a:spLocks noGrp="1"/>
          </p:cNvSpPr>
          <p:nvPr>
            <p:ph type="sldNum" sz="quarter" idx="15"/>
          </p:nvPr>
        </p:nvSpPr>
        <p:spPr/>
        <p:txBody>
          <a:bodyPr/>
          <a:lstStyle/>
          <a:p>
            <a:fld id="{74150DD1-8542-4CBD-AA22-6D250E1CC24A}" type="slidenum">
              <a:rPr lang="en-IN" smtClean="0"/>
              <a:t>‹#›</a:t>
            </a:fld>
            <a:endParaRPr lang="en-IN"/>
          </a:p>
        </p:txBody>
      </p:sp>
      <p:sp>
        <p:nvSpPr>
          <p:cNvPr id="13" name="Footer Placeholder 12"/>
          <p:cNvSpPr>
            <a:spLocks noGrp="1"/>
          </p:cNvSpPr>
          <p:nvPr>
            <p:ph type="ftr" sz="quarter" idx="16"/>
          </p:nvPr>
        </p:nvSpPr>
        <p:spPr/>
        <p:txBody>
          <a:bodyPr/>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2236F6D-5A8C-409E-B4E5-5FC819037D42}" type="datetimeFigureOut">
              <a:rPr lang="en-IN" smtClean="0"/>
              <a:t>16-12-2020</a:t>
            </a:fld>
            <a:endParaRPr lang="en-IN"/>
          </a:p>
        </p:txBody>
      </p:sp>
      <p:sp>
        <p:nvSpPr>
          <p:cNvPr id="14" name="Slide Number Placeholder 13"/>
          <p:cNvSpPr>
            <a:spLocks noGrp="1"/>
          </p:cNvSpPr>
          <p:nvPr>
            <p:ph type="sldNum" sz="quarter" idx="11"/>
          </p:nvPr>
        </p:nvSpPr>
        <p:spPr/>
        <p:txBody>
          <a:bodyPr/>
          <a:lstStyle/>
          <a:p>
            <a:fld id="{74150DD1-8542-4CBD-AA22-6D250E1CC24A}" type="slidenum">
              <a:rPr lang="en-IN" smtClean="0"/>
              <a:t>‹#›</a:t>
            </a:fld>
            <a:endParaRPr lang="en-IN"/>
          </a:p>
        </p:txBody>
      </p:sp>
      <p:sp>
        <p:nvSpPr>
          <p:cNvPr id="15" name="Footer Placeholder 14"/>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2236F6D-5A8C-409E-B4E5-5FC819037D42}" type="datetimeFigureOut">
              <a:rPr lang="en-IN" smtClean="0"/>
              <a:t>16-12-2020</a:t>
            </a:fld>
            <a:endParaRPr lang="en-IN"/>
          </a:p>
        </p:txBody>
      </p:sp>
      <p:sp>
        <p:nvSpPr>
          <p:cNvPr id="12" name="Slide Number Placeholder 11"/>
          <p:cNvSpPr>
            <a:spLocks noGrp="1"/>
          </p:cNvSpPr>
          <p:nvPr>
            <p:ph type="sldNum" sz="quarter" idx="16"/>
          </p:nvPr>
        </p:nvSpPr>
        <p:spPr/>
        <p:txBody>
          <a:bodyPr/>
          <a:lstStyle/>
          <a:p>
            <a:fld id="{74150DD1-8542-4CBD-AA22-6D250E1CC24A}" type="slidenum">
              <a:rPr lang="en-IN" smtClean="0"/>
              <a:t>‹#›</a:t>
            </a:fld>
            <a:endParaRPr lang="en-IN"/>
          </a:p>
        </p:txBody>
      </p:sp>
      <p:sp>
        <p:nvSpPr>
          <p:cNvPr id="13" name="Footer Placeholder 12"/>
          <p:cNvSpPr>
            <a:spLocks noGrp="1"/>
          </p:cNvSpPr>
          <p:nvPr>
            <p:ph type="ftr" sz="quarter" idx="17"/>
          </p:nvPr>
        </p:nvSpPr>
        <p:spPr/>
        <p:txBody>
          <a:bodyPr/>
          <a:lstStyle/>
          <a:p>
            <a:endParaRPr lang="en-IN"/>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2236F6D-5A8C-409E-B4E5-5FC819037D42}" type="datetimeFigureOut">
              <a:rPr lang="en-IN" smtClean="0"/>
              <a:t>16-12-2020</a:t>
            </a:fld>
            <a:endParaRPr lang="en-IN"/>
          </a:p>
        </p:txBody>
      </p:sp>
      <p:sp>
        <p:nvSpPr>
          <p:cNvPr id="12" name="Slide Number Placeholder 11"/>
          <p:cNvSpPr>
            <a:spLocks noGrp="1"/>
          </p:cNvSpPr>
          <p:nvPr>
            <p:ph type="sldNum" sz="quarter" idx="17"/>
          </p:nvPr>
        </p:nvSpPr>
        <p:spPr/>
        <p:txBody>
          <a:bodyPr/>
          <a:lstStyle/>
          <a:p>
            <a:fld id="{74150DD1-8542-4CBD-AA22-6D250E1CC24A}" type="slidenum">
              <a:rPr lang="en-IN" smtClean="0"/>
              <a:t>‹#›</a:t>
            </a:fld>
            <a:endParaRPr lang="en-IN"/>
          </a:p>
        </p:txBody>
      </p:sp>
      <p:sp>
        <p:nvSpPr>
          <p:cNvPr id="13" name="Footer Placeholder 12"/>
          <p:cNvSpPr>
            <a:spLocks noGrp="1"/>
          </p:cNvSpPr>
          <p:nvPr>
            <p:ph type="ftr" sz="quarter" idx="18"/>
          </p:nvPr>
        </p:nvSpPr>
        <p:spPr/>
        <p:txBody>
          <a:bodyPr/>
          <a:lstStyle/>
          <a:p>
            <a:endParaRPr lang="en-IN"/>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2236F6D-5A8C-409E-B4E5-5FC819037D42}" type="datetimeFigureOut">
              <a:rPr lang="en-IN" smtClean="0"/>
              <a:t>16-12-2020</a:t>
            </a:fld>
            <a:endParaRPr lang="en-IN"/>
          </a:p>
        </p:txBody>
      </p:sp>
      <p:sp>
        <p:nvSpPr>
          <p:cNvPr id="16" name="Slide Number Placeholder 15"/>
          <p:cNvSpPr>
            <a:spLocks noGrp="1"/>
          </p:cNvSpPr>
          <p:nvPr>
            <p:ph type="sldNum" sz="quarter" idx="11"/>
          </p:nvPr>
        </p:nvSpPr>
        <p:spPr/>
        <p:txBody>
          <a:bodyPr/>
          <a:lstStyle/>
          <a:p>
            <a:fld id="{74150DD1-8542-4CBD-AA22-6D250E1CC24A}"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2236F6D-5A8C-409E-B4E5-5FC819037D42}" type="datetimeFigureOut">
              <a:rPr lang="en-IN" smtClean="0"/>
              <a:t>16-12-2020</a:t>
            </a:fld>
            <a:endParaRPr lang="en-IN"/>
          </a:p>
        </p:txBody>
      </p:sp>
      <p:sp>
        <p:nvSpPr>
          <p:cNvPr id="8" name="Slide Number Placeholder 7"/>
          <p:cNvSpPr>
            <a:spLocks noGrp="1"/>
          </p:cNvSpPr>
          <p:nvPr>
            <p:ph type="sldNum" sz="quarter" idx="11"/>
          </p:nvPr>
        </p:nvSpPr>
        <p:spPr/>
        <p:txBody>
          <a:bodyPr/>
          <a:lstStyle/>
          <a:p>
            <a:fld id="{74150DD1-8542-4CBD-AA22-6D250E1CC24A}"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2236F6D-5A8C-409E-B4E5-5FC819037D42}" type="datetimeFigureOut">
              <a:rPr lang="en-IN" smtClean="0"/>
              <a:t>16-12-2020</a:t>
            </a:fld>
            <a:endParaRPr lang="en-IN"/>
          </a:p>
        </p:txBody>
      </p:sp>
      <p:sp>
        <p:nvSpPr>
          <p:cNvPr id="19" name="Slide Number Placeholder 18"/>
          <p:cNvSpPr>
            <a:spLocks noGrp="1"/>
          </p:cNvSpPr>
          <p:nvPr>
            <p:ph type="sldNum" sz="quarter" idx="16"/>
          </p:nvPr>
        </p:nvSpPr>
        <p:spPr/>
        <p:txBody>
          <a:bodyPr/>
          <a:lstStyle/>
          <a:p>
            <a:fld id="{74150DD1-8542-4CBD-AA22-6D250E1CC24A}" type="slidenum">
              <a:rPr lang="en-IN" smtClean="0"/>
              <a:t>‹#›</a:t>
            </a:fld>
            <a:endParaRPr lang="en-IN"/>
          </a:p>
        </p:txBody>
      </p:sp>
      <p:sp>
        <p:nvSpPr>
          <p:cNvPr id="23" name="Footer Placeholder 22"/>
          <p:cNvSpPr>
            <a:spLocks noGrp="1"/>
          </p:cNvSpPr>
          <p:nvPr>
            <p:ph type="ftr" sz="quarter" idx="17"/>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2236F6D-5A8C-409E-B4E5-5FC819037D42}" type="datetimeFigureOut">
              <a:rPr lang="en-IN" smtClean="0"/>
              <a:t>16-12-2020</a:t>
            </a:fld>
            <a:endParaRPr lang="en-IN"/>
          </a:p>
        </p:txBody>
      </p:sp>
      <p:sp>
        <p:nvSpPr>
          <p:cNvPr id="14" name="Slide Number Placeholder 13"/>
          <p:cNvSpPr>
            <a:spLocks noGrp="1"/>
          </p:cNvSpPr>
          <p:nvPr>
            <p:ph type="sldNum" sz="quarter" idx="15"/>
          </p:nvPr>
        </p:nvSpPr>
        <p:spPr>
          <a:xfrm>
            <a:off x="4038600" y="6172200"/>
            <a:ext cx="1066800" cy="304800"/>
          </a:xfrm>
        </p:spPr>
        <p:txBody>
          <a:bodyPr/>
          <a:lstStyle/>
          <a:p>
            <a:fld id="{74150DD1-8542-4CBD-AA22-6D250E1CC24A}" type="slidenum">
              <a:rPr lang="en-IN" smtClean="0"/>
              <a:t>‹#›</a:t>
            </a:fld>
            <a:endParaRPr lang="en-IN"/>
          </a:p>
        </p:txBody>
      </p:sp>
      <p:sp>
        <p:nvSpPr>
          <p:cNvPr id="15" name="Footer Placeholder 14"/>
          <p:cNvSpPr>
            <a:spLocks noGrp="1"/>
          </p:cNvSpPr>
          <p:nvPr>
            <p:ph type="ftr" sz="quarter" idx="16"/>
          </p:nvPr>
        </p:nvSpPr>
        <p:spPr>
          <a:xfrm>
            <a:off x="1447800" y="6486525"/>
            <a:ext cx="6248400" cy="29210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2236F6D-5A8C-409E-B4E5-5FC819037D42}" type="datetimeFigureOut">
              <a:rPr lang="en-IN" smtClean="0"/>
              <a:t>16-12-2020</a:t>
            </a:fld>
            <a:endParaRPr lang="en-IN"/>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IN"/>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74150DD1-8542-4CBD-AA22-6D250E1CC24A}" type="slidenum">
              <a:rPr lang="en-IN" smtClean="0"/>
              <a:t>‹#›</a:t>
            </a:fld>
            <a:endParaRPr lang="en-IN"/>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2483768" y="4509120"/>
            <a:ext cx="6048672" cy="1872208"/>
          </a:xfrm>
        </p:spPr>
        <p:txBody>
          <a:bodyPr>
            <a:noAutofit/>
          </a:bodyPr>
          <a:lstStyle/>
          <a:p>
            <a:r>
              <a:rPr lang="en-IN" sz="2400" b="1" i="1" dirty="0">
                <a:solidFill>
                  <a:srgbClr val="00B0F0"/>
                </a:solidFill>
              </a:rPr>
              <a:t>M. MOHAMED </a:t>
            </a:r>
            <a:r>
              <a:rPr lang="en-IN" sz="2400" b="1" i="1" dirty="0" smtClean="0">
                <a:solidFill>
                  <a:srgbClr val="00B0F0"/>
                </a:solidFill>
              </a:rPr>
              <a:t>ISHAQ</a:t>
            </a:r>
          </a:p>
          <a:p>
            <a:r>
              <a:rPr lang="en-IN" sz="2400" b="1" i="1" dirty="0" smtClean="0">
                <a:solidFill>
                  <a:srgbClr val="00B0F0"/>
                </a:solidFill>
              </a:rPr>
              <a:t>Assistant </a:t>
            </a:r>
            <a:r>
              <a:rPr lang="en-IN" sz="2400" b="1" i="1" dirty="0" smtClean="0">
                <a:solidFill>
                  <a:srgbClr val="00B0F0"/>
                </a:solidFill>
              </a:rPr>
              <a:t>Professor of Commerce</a:t>
            </a:r>
          </a:p>
          <a:p>
            <a:r>
              <a:rPr lang="en-IN" sz="2400" b="1" i="1" dirty="0" smtClean="0">
                <a:solidFill>
                  <a:srgbClr val="00B0F0"/>
                </a:solidFill>
              </a:rPr>
              <a:t>PG &amp; Research Department of Commerce</a:t>
            </a:r>
          </a:p>
          <a:p>
            <a:r>
              <a:rPr lang="en-IN" sz="2400" b="1" i="1" dirty="0" smtClean="0">
                <a:solidFill>
                  <a:srgbClr val="00B0F0"/>
                </a:solidFill>
              </a:rPr>
              <a:t>Hajee Karutha Rowther Howdia College,</a:t>
            </a:r>
          </a:p>
          <a:p>
            <a:r>
              <a:rPr lang="en-IN" sz="2400" b="1" i="1" dirty="0" smtClean="0">
                <a:solidFill>
                  <a:srgbClr val="00B0F0"/>
                </a:solidFill>
              </a:rPr>
              <a:t>Uthamapalayam.</a:t>
            </a:r>
          </a:p>
          <a:p>
            <a:endParaRPr lang="en-IN" sz="2400" b="1" i="1" dirty="0" smtClean="0"/>
          </a:p>
          <a:p>
            <a:r>
              <a:rPr lang="en-IN" sz="2400" b="1" i="1" dirty="0" smtClean="0"/>
              <a:t>	</a:t>
            </a:r>
            <a:endParaRPr lang="en-IN" sz="2400" b="1" i="1" dirty="0"/>
          </a:p>
        </p:txBody>
      </p:sp>
      <p:sp>
        <p:nvSpPr>
          <p:cNvPr id="3" name="Title 2"/>
          <p:cNvSpPr>
            <a:spLocks noGrp="1"/>
          </p:cNvSpPr>
          <p:nvPr>
            <p:ph type="title"/>
          </p:nvPr>
        </p:nvSpPr>
        <p:spPr>
          <a:xfrm>
            <a:off x="755576" y="1844824"/>
            <a:ext cx="7632848" cy="1440160"/>
          </a:xfrm>
        </p:spPr>
        <p:txBody>
          <a:bodyPr>
            <a:noAutofit/>
          </a:bodyPr>
          <a:lstStyle/>
          <a:p>
            <a:r>
              <a:rPr lang="en-IN" sz="3600" dirty="0" smtClean="0">
                <a:solidFill>
                  <a:srgbClr val="FF0000"/>
                </a:solidFill>
                <a:latin typeface="Agency FB" panose="020B0503020202020204" pitchFamily="34" charset="0"/>
              </a:rPr>
              <a:t>An Introduction to </a:t>
            </a:r>
            <a:r>
              <a:rPr lang="en-IN" sz="3600" dirty="0" smtClean="0">
                <a:solidFill>
                  <a:srgbClr val="FF0000"/>
                </a:solidFill>
                <a:latin typeface="Agency FB" panose="020B0503020202020204" pitchFamily="34" charset="0"/>
              </a:rPr>
              <a:t>Auditing</a:t>
            </a:r>
            <a:endParaRPr lang="en-IN" sz="3600" dirty="0">
              <a:solidFill>
                <a:srgbClr val="FF0000"/>
              </a:solidFill>
              <a:latin typeface="Agency FB" panose="020B0503020202020204" pitchFamily="34" charset="0"/>
            </a:endParaRPr>
          </a:p>
        </p:txBody>
      </p:sp>
    </p:spTree>
    <p:extLst>
      <p:ext uri="{BB962C8B-B14F-4D97-AF65-F5344CB8AC3E}">
        <p14:creationId xmlns:p14="http://schemas.microsoft.com/office/powerpoint/2010/main" val="20877431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additive="base">
                                        <p:cTn id="3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additive="base">
                                        <p:cTn id="3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 calcmode="lin" valueType="num">
                                      <p:cBhvr additive="base">
                                        <p:cTn id="4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484784"/>
            <a:ext cx="8686800" cy="4886003"/>
          </a:xfrm>
        </p:spPr>
        <p:txBody>
          <a:bodyPr>
            <a:normAutofit lnSpcReduction="10000"/>
          </a:bodyPr>
          <a:lstStyle/>
          <a:p>
            <a:pPr algn="just">
              <a:lnSpc>
                <a:spcPct val="107000"/>
              </a:lnSpc>
              <a:spcAft>
                <a:spcPts val="800"/>
              </a:spcAft>
            </a:pPr>
            <a:r>
              <a:rPr lang="en-US" dirty="0">
                <a:solidFill>
                  <a:srgbClr val="00B0F0"/>
                </a:solidFill>
                <a:latin typeface="Calibri"/>
                <a:ea typeface="Times New Roman"/>
                <a:cs typeface="Times New Roman"/>
              </a:rPr>
              <a:t>Auditing is the intelligent and critical test of accuracy, adequacy and dependability of accounting data and accounting statements. It is concerned with examination </a:t>
            </a:r>
            <a:r>
              <a:rPr lang="en-US" dirty="0" smtClean="0">
                <a:solidFill>
                  <a:srgbClr val="00B0F0"/>
                </a:solidFill>
                <a:latin typeface="Calibri"/>
                <a:ea typeface="Times New Roman"/>
                <a:cs typeface="Times New Roman"/>
              </a:rPr>
              <a:t>of </a:t>
            </a:r>
            <a:r>
              <a:rPr lang="en-US" dirty="0">
                <a:solidFill>
                  <a:srgbClr val="00B0F0"/>
                </a:solidFill>
                <a:latin typeface="Calibri"/>
                <a:ea typeface="Times New Roman"/>
                <a:cs typeface="Times New Roman"/>
              </a:rPr>
              <a:t>accounting data to determine the extent of accuracy of profit and loss account and balance sheet prepared from such data. </a:t>
            </a:r>
            <a:endParaRPr lang="en-IN" dirty="0">
              <a:solidFill>
                <a:srgbClr val="00B0F0"/>
              </a:solidFill>
              <a:latin typeface="Calibri"/>
              <a:ea typeface="Times New Roman"/>
              <a:cs typeface="Times New Roman"/>
            </a:endParaRPr>
          </a:p>
          <a:p>
            <a:pPr algn="just">
              <a:lnSpc>
                <a:spcPct val="107000"/>
              </a:lnSpc>
              <a:spcAft>
                <a:spcPts val="800"/>
              </a:spcAft>
            </a:pPr>
            <a:r>
              <a:rPr lang="en-US" dirty="0">
                <a:solidFill>
                  <a:srgbClr val="00B0F0"/>
                </a:solidFill>
                <a:latin typeface="Calibri"/>
                <a:ea typeface="Times New Roman"/>
                <a:cs typeface="Times New Roman"/>
              </a:rPr>
              <a:t>Auditors enjoy a distinctive professional status in the society because of specialized function of auditing. Professional accountants by auditing, certify financial statements of organizations. Audited financial statements gain confidence of shareholders and other persons interested in the organization</a:t>
            </a:r>
            <a:r>
              <a:rPr lang="en-US" dirty="0" smtClean="0">
                <a:solidFill>
                  <a:srgbClr val="00B0F0"/>
                </a:solidFill>
                <a:latin typeface="Calibri"/>
                <a:ea typeface="Times New Roman"/>
                <a:cs typeface="Times New Roman"/>
              </a:rPr>
              <a:t>.</a:t>
            </a:r>
            <a:r>
              <a:rPr lang="en-US" dirty="0">
                <a:solidFill>
                  <a:srgbClr val="00B0F0"/>
                </a:solidFill>
                <a:latin typeface="Calibri"/>
                <a:ea typeface="Times New Roman"/>
                <a:cs typeface="Times New Roman"/>
              </a:rPr>
              <a:t> </a:t>
            </a:r>
            <a:endParaRPr lang="en-IN" dirty="0">
              <a:solidFill>
                <a:srgbClr val="00B0F0"/>
              </a:solidFill>
              <a:latin typeface="Calibri"/>
              <a:ea typeface="Times New Roman"/>
              <a:cs typeface="Times New Roman"/>
            </a:endParaRPr>
          </a:p>
          <a:p>
            <a:pPr algn="just">
              <a:lnSpc>
                <a:spcPct val="107000"/>
              </a:lnSpc>
              <a:spcAft>
                <a:spcPts val="800"/>
              </a:spcAft>
            </a:pPr>
            <a:r>
              <a:rPr lang="en-US" dirty="0">
                <a:solidFill>
                  <a:srgbClr val="00B0F0"/>
                </a:solidFill>
                <a:latin typeface="Calibri"/>
                <a:ea typeface="Times New Roman"/>
                <a:cs typeface="Times New Roman"/>
              </a:rPr>
              <a:t>"Auditing is concerned with the verification of accounting data determining the accuracy and reliability of accounting statements and reports. " —R.R. </a:t>
            </a:r>
            <a:r>
              <a:rPr lang="en-US" dirty="0" err="1" smtClean="0">
                <a:solidFill>
                  <a:srgbClr val="00B0F0"/>
                </a:solidFill>
                <a:latin typeface="Calibri"/>
                <a:ea typeface="Times New Roman"/>
                <a:cs typeface="Times New Roman"/>
              </a:rPr>
              <a:t>Mautz</a:t>
            </a:r>
            <a:r>
              <a:rPr lang="en-US" dirty="0">
                <a:solidFill>
                  <a:srgbClr val="00B0F0"/>
                </a:solidFill>
                <a:latin typeface="Calibri"/>
                <a:ea typeface="Times New Roman"/>
                <a:cs typeface="Times New Roman"/>
              </a:rPr>
              <a:t> </a:t>
            </a:r>
            <a:endParaRPr lang="en-IN" dirty="0">
              <a:solidFill>
                <a:srgbClr val="00B0F0"/>
              </a:solidFill>
              <a:latin typeface="Calibri"/>
              <a:ea typeface="Times New Roman"/>
              <a:cs typeface="Times New Roman"/>
            </a:endParaRPr>
          </a:p>
          <a:p>
            <a:pPr algn="just">
              <a:lnSpc>
                <a:spcPct val="107000"/>
              </a:lnSpc>
              <a:spcAft>
                <a:spcPts val="800"/>
              </a:spcAft>
            </a:pPr>
            <a:r>
              <a:rPr lang="en-US" dirty="0">
                <a:solidFill>
                  <a:srgbClr val="00B0F0"/>
                </a:solidFill>
                <a:latin typeface="Calibri"/>
                <a:ea typeface="Times New Roman"/>
                <a:cs typeface="Times New Roman"/>
              </a:rPr>
              <a:t>"Auditing if an examination of accounting records undertaken with a view to establishing whether they correctly and completely reflect the transactions to which they purport to relate. " —LR. </a:t>
            </a:r>
            <a:r>
              <a:rPr lang="en-US" dirty="0" err="1">
                <a:solidFill>
                  <a:srgbClr val="00B0F0"/>
                </a:solidFill>
                <a:latin typeface="Calibri"/>
                <a:ea typeface="Times New Roman"/>
                <a:cs typeface="Times New Roman"/>
              </a:rPr>
              <a:t>Dicksee</a:t>
            </a:r>
            <a:endParaRPr lang="en-IN" dirty="0">
              <a:solidFill>
                <a:srgbClr val="00B0F0"/>
              </a:solidFill>
              <a:latin typeface="Calibri"/>
              <a:ea typeface="Times New Roman"/>
              <a:cs typeface="Times New Roman"/>
            </a:endParaRPr>
          </a:p>
          <a:p>
            <a:pPr algn="just"/>
            <a:endParaRPr lang="en-IN" dirty="0">
              <a:solidFill>
                <a:srgbClr val="00B0F0"/>
              </a:solidFill>
            </a:endParaRPr>
          </a:p>
        </p:txBody>
      </p:sp>
      <p:sp>
        <p:nvSpPr>
          <p:cNvPr id="2" name="Title 1"/>
          <p:cNvSpPr>
            <a:spLocks noGrp="1"/>
          </p:cNvSpPr>
          <p:nvPr>
            <p:ph type="title"/>
          </p:nvPr>
        </p:nvSpPr>
        <p:spPr>
          <a:xfrm>
            <a:off x="2195736" y="260648"/>
            <a:ext cx="4536504" cy="701040"/>
          </a:xfrm>
        </p:spPr>
        <p:txBody>
          <a:bodyPr>
            <a:normAutofit/>
          </a:bodyPr>
          <a:lstStyle/>
          <a:p>
            <a:r>
              <a:rPr lang="en-IN" sz="3600" dirty="0" smtClean="0">
                <a:solidFill>
                  <a:srgbClr val="C00000"/>
                </a:solidFill>
              </a:rPr>
              <a:t>Definition</a:t>
            </a:r>
            <a:endParaRPr lang="en-IN" sz="3600" dirty="0">
              <a:solidFill>
                <a:srgbClr val="C00000"/>
              </a:solidFill>
            </a:endParaRPr>
          </a:p>
        </p:txBody>
      </p:sp>
    </p:spTree>
    <p:extLst>
      <p:ext uri="{BB962C8B-B14F-4D97-AF65-F5344CB8AC3E}">
        <p14:creationId xmlns:p14="http://schemas.microsoft.com/office/powerpoint/2010/main" val="20866893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348880"/>
            <a:ext cx="8147248" cy="4106856"/>
          </a:xfrm>
        </p:spPr>
        <p:txBody>
          <a:bodyPr/>
          <a:lstStyle/>
          <a:p>
            <a:pPr marL="0" marR="0">
              <a:spcBef>
                <a:spcPts val="0"/>
              </a:spcBef>
              <a:spcAft>
                <a:spcPts val="0"/>
              </a:spcAft>
            </a:pPr>
            <a:r>
              <a:rPr lang="en-US" dirty="0" smtClean="0">
                <a:latin typeface="Times New Roman"/>
              </a:rPr>
              <a:t>Process of </a:t>
            </a:r>
            <a:r>
              <a:rPr lang="en-US" dirty="0">
                <a:latin typeface="Times New Roman"/>
              </a:rPr>
              <a:t>Vouching and Verification. </a:t>
            </a:r>
            <a:endParaRPr lang="en-US" dirty="0" smtClean="0">
              <a:latin typeface="Times New Roman"/>
            </a:endParaRPr>
          </a:p>
          <a:p>
            <a:pPr marL="0" marR="0">
              <a:spcBef>
                <a:spcPts val="0"/>
              </a:spcBef>
              <a:spcAft>
                <a:spcPts val="0"/>
              </a:spcAft>
            </a:pPr>
            <a:endParaRPr lang="en-US" dirty="0">
              <a:latin typeface="Times New Roman"/>
            </a:endParaRPr>
          </a:p>
          <a:p>
            <a:pPr marL="0" marR="0">
              <a:spcBef>
                <a:spcPts val="0"/>
              </a:spcBef>
              <a:spcAft>
                <a:spcPts val="0"/>
              </a:spcAft>
            </a:pPr>
            <a:r>
              <a:rPr lang="en-US" dirty="0" smtClean="0">
                <a:latin typeface="Times New Roman"/>
              </a:rPr>
              <a:t>Vouching </a:t>
            </a:r>
            <a:r>
              <a:rPr lang="en-US" dirty="0">
                <a:latin typeface="Times New Roman"/>
              </a:rPr>
              <a:t>of Profit and Loss </a:t>
            </a:r>
            <a:r>
              <a:rPr lang="en-US" dirty="0" smtClean="0">
                <a:latin typeface="Times New Roman"/>
              </a:rPr>
              <a:t>Account</a:t>
            </a:r>
          </a:p>
          <a:p>
            <a:pPr marL="0" marR="0">
              <a:spcBef>
                <a:spcPts val="0"/>
              </a:spcBef>
              <a:spcAft>
                <a:spcPts val="0"/>
              </a:spcAft>
            </a:pPr>
            <a:endParaRPr lang="en-US" dirty="0" smtClean="0">
              <a:latin typeface="Times New Roman"/>
            </a:endParaRPr>
          </a:p>
          <a:p>
            <a:pPr marL="0" marR="0">
              <a:spcBef>
                <a:spcPts val="0"/>
              </a:spcBef>
              <a:spcAft>
                <a:spcPts val="0"/>
              </a:spcAft>
            </a:pPr>
            <a:r>
              <a:rPr lang="en-US" dirty="0" smtClean="0">
                <a:latin typeface="Times New Roman"/>
              </a:rPr>
              <a:t>Verification </a:t>
            </a:r>
            <a:r>
              <a:rPr lang="en-US" dirty="0">
                <a:latin typeface="Times New Roman"/>
              </a:rPr>
              <a:t>of Balance Sheet</a:t>
            </a:r>
          </a:p>
          <a:p>
            <a:pPr marL="0" marR="0" indent="0">
              <a:spcBef>
                <a:spcPts val="0"/>
              </a:spcBef>
              <a:spcAft>
                <a:spcPts val="0"/>
              </a:spcAft>
              <a:buNone/>
            </a:pPr>
            <a:r>
              <a:rPr lang="en-US" dirty="0">
                <a:latin typeface="Times New Roman"/>
              </a:rPr>
              <a:t> </a:t>
            </a:r>
          </a:p>
          <a:p>
            <a:endParaRPr lang="en-IN" dirty="0"/>
          </a:p>
        </p:txBody>
      </p:sp>
      <p:sp>
        <p:nvSpPr>
          <p:cNvPr id="2" name="Title 1"/>
          <p:cNvSpPr>
            <a:spLocks noGrp="1"/>
          </p:cNvSpPr>
          <p:nvPr>
            <p:ph type="title"/>
          </p:nvPr>
        </p:nvSpPr>
        <p:spPr>
          <a:xfrm>
            <a:off x="323528" y="332656"/>
            <a:ext cx="7776864" cy="1296144"/>
          </a:xfrm>
        </p:spPr>
        <p:txBody>
          <a:bodyPr>
            <a:noAutofit/>
          </a:bodyPr>
          <a:lstStyle/>
          <a:p>
            <a:r>
              <a:rPr lang="en-US" sz="2800" dirty="0">
                <a:effectLst/>
                <a:latin typeface="Times New Roman"/>
              </a:rPr>
              <a:t>Systematic and Critical Examination of Financial Records.</a:t>
            </a:r>
            <a:endParaRPr lang="en-IN" sz="2800" dirty="0"/>
          </a:p>
        </p:txBody>
      </p:sp>
    </p:spTree>
    <p:extLst>
      <p:ext uri="{BB962C8B-B14F-4D97-AF65-F5344CB8AC3E}">
        <p14:creationId xmlns:p14="http://schemas.microsoft.com/office/powerpoint/2010/main" val="360715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020824"/>
            <a:ext cx="8363272" cy="4075176"/>
          </a:xfrm>
        </p:spPr>
        <p:txBody>
          <a:bodyPr>
            <a:normAutofit fontScale="92500" lnSpcReduction="10000"/>
          </a:bodyPr>
          <a:lstStyle/>
          <a:p>
            <a:pPr marL="0" indent="0" algn="just">
              <a:buNone/>
            </a:pPr>
            <a:r>
              <a:rPr lang="en-IN" dirty="0" smtClean="0">
                <a:solidFill>
                  <a:srgbClr val="00B0F0"/>
                </a:solidFill>
              </a:rPr>
              <a:t>Industrial Revolution – Paved way for </a:t>
            </a:r>
            <a:r>
              <a:rPr lang="en-IN" dirty="0" smtClean="0">
                <a:solidFill>
                  <a:srgbClr val="00B0F0"/>
                </a:solidFill>
              </a:rPr>
              <a:t>the emergence </a:t>
            </a:r>
            <a:r>
              <a:rPr lang="en-IN" dirty="0" smtClean="0">
                <a:solidFill>
                  <a:srgbClr val="00B0F0"/>
                </a:solidFill>
              </a:rPr>
              <a:t>of the </a:t>
            </a:r>
            <a:r>
              <a:rPr lang="en-IN" dirty="0" smtClean="0">
                <a:solidFill>
                  <a:srgbClr val="00B0F0"/>
                </a:solidFill>
              </a:rPr>
              <a:t>concept of </a:t>
            </a:r>
            <a:r>
              <a:rPr lang="en-IN" dirty="0" smtClean="0">
                <a:solidFill>
                  <a:srgbClr val="00B0F0"/>
                </a:solidFill>
              </a:rPr>
              <a:t>corporate governance.</a:t>
            </a:r>
            <a:r>
              <a:rPr lang="en-US" dirty="0">
                <a:solidFill>
                  <a:srgbClr val="00B0F0"/>
                </a:solidFill>
              </a:rPr>
              <a:t> </a:t>
            </a:r>
            <a:endParaRPr lang="en-IN" dirty="0">
              <a:solidFill>
                <a:srgbClr val="00B0F0"/>
              </a:solidFill>
            </a:endParaRPr>
          </a:p>
          <a:p>
            <a:pPr algn="just"/>
            <a:r>
              <a:rPr lang="en-US" dirty="0" smtClean="0">
                <a:solidFill>
                  <a:srgbClr val="00B0F0"/>
                </a:solidFill>
              </a:rPr>
              <a:t>Prior to </a:t>
            </a:r>
            <a:r>
              <a:rPr lang="en-US" dirty="0">
                <a:solidFill>
                  <a:srgbClr val="00B0F0"/>
                </a:solidFill>
              </a:rPr>
              <a:t>1913, no qualifications for auditors were prescribed, it was Indian Companies Act 1913 which had for the first time prescribed qualifications for an auditor.</a:t>
            </a:r>
            <a:endParaRPr lang="en-IN" dirty="0">
              <a:solidFill>
                <a:srgbClr val="00B0F0"/>
              </a:solidFill>
            </a:endParaRPr>
          </a:p>
          <a:p>
            <a:pPr algn="just"/>
            <a:r>
              <a:rPr lang="en-US" dirty="0">
                <a:solidFill>
                  <a:srgbClr val="00B0F0"/>
                </a:solidFill>
              </a:rPr>
              <a:t> Bombay Government was first to start a diploma in accountancy which was known as Government Diploma in Accountancy (G.D.A.). The persons holding such diploma were qualified to act as auditors in any province of the country</a:t>
            </a:r>
            <a:r>
              <a:rPr lang="en-US" dirty="0" smtClean="0">
                <a:solidFill>
                  <a:srgbClr val="00B0F0"/>
                </a:solidFill>
              </a:rPr>
              <a:t>.</a:t>
            </a:r>
            <a:endParaRPr lang="en-IN" dirty="0">
              <a:solidFill>
                <a:srgbClr val="00B0F0"/>
              </a:solidFill>
            </a:endParaRPr>
          </a:p>
          <a:p>
            <a:pPr algn="just"/>
            <a:r>
              <a:rPr lang="en-US" dirty="0">
                <a:solidFill>
                  <a:srgbClr val="00B0F0"/>
                </a:solidFill>
              </a:rPr>
              <a:t>In 1932, Auditor’s Certificate Rules 1932 were passed and with this all the control over accountancy profession was transferred to Central Government. Under these rules an auditor had to obtain a certificate of Registered Accountants (R.A.) The Central Government had started maintaining a Register of Accountants and Indian Accountancy Board was also established.</a:t>
            </a:r>
            <a:endParaRPr lang="en-IN" dirty="0">
              <a:solidFill>
                <a:srgbClr val="00B0F0"/>
              </a:solidFill>
            </a:endParaRPr>
          </a:p>
          <a:p>
            <a:pPr marL="0" indent="0" algn="just">
              <a:buNone/>
            </a:pPr>
            <a:r>
              <a:rPr lang="en-IN" dirty="0" smtClean="0"/>
              <a:t>               </a:t>
            </a:r>
            <a:endParaRPr lang="en-IN" dirty="0"/>
          </a:p>
        </p:txBody>
      </p:sp>
      <p:sp>
        <p:nvSpPr>
          <p:cNvPr id="2" name="Title 1"/>
          <p:cNvSpPr>
            <a:spLocks noGrp="1"/>
          </p:cNvSpPr>
          <p:nvPr>
            <p:ph type="title"/>
          </p:nvPr>
        </p:nvSpPr>
        <p:spPr>
          <a:xfrm>
            <a:off x="1259632" y="620688"/>
            <a:ext cx="6768752" cy="1055712"/>
          </a:xfrm>
        </p:spPr>
        <p:txBody>
          <a:bodyPr>
            <a:normAutofit fontScale="90000"/>
          </a:bodyPr>
          <a:lstStyle/>
          <a:p>
            <a:r>
              <a:rPr lang="en-IN" sz="4400" dirty="0" smtClean="0"/>
              <a:t>        </a:t>
            </a:r>
            <a:r>
              <a:rPr lang="en-IN" sz="4000" dirty="0" smtClean="0"/>
              <a:t>ORIGIN OF AUDIT IN INDIA</a:t>
            </a:r>
            <a:endParaRPr lang="en-IN" sz="4000" dirty="0"/>
          </a:p>
        </p:txBody>
      </p:sp>
    </p:spTree>
    <p:extLst>
      <p:ext uri="{BB962C8B-B14F-4D97-AF65-F5344CB8AC3E}">
        <p14:creationId xmlns:p14="http://schemas.microsoft.com/office/powerpoint/2010/main" val="26534473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a:t>In 1949, the Chartered Accountants Act was passed, since then full autonomy has been granted to the profession through Institute of Chartered Accountants. The Institute of Chartered Accountants of India was established by the Act of Parliament on July l, 1949. It regulates the profession, conducts examinations and grants certificate of practice. Now a person had to pass the examination conducted by the Institute and follow its rules and regulations. The institute maintains a register of members.                    </a:t>
            </a:r>
            <a:endParaRPr lang="en-US" dirty="0" smtClean="0"/>
          </a:p>
          <a:p>
            <a:r>
              <a:rPr lang="en-US" dirty="0" smtClean="0"/>
              <a:t>A </a:t>
            </a:r>
            <a:r>
              <a:rPr lang="en-US" dirty="0"/>
              <a:t>member can be:</a:t>
            </a:r>
            <a:endParaRPr lang="en-IN" dirty="0"/>
          </a:p>
          <a:p>
            <a:r>
              <a:rPr lang="en-US" dirty="0"/>
              <a:t>Associate of the Institute of Chartered Accountants (A.C.A.), the ordinary members.</a:t>
            </a:r>
            <a:endParaRPr lang="en-IN" dirty="0"/>
          </a:p>
          <a:p>
            <a:r>
              <a:rPr lang="en-US" dirty="0"/>
              <a:t>Fellow of the Institute of Chartered Accountants (F.C.A.), the ordinary members who have completed five years practice.</a:t>
            </a:r>
            <a:endParaRPr lang="en-IN" dirty="0"/>
          </a:p>
          <a:p>
            <a:pPr marL="0" indent="0">
              <a:buNone/>
            </a:pPr>
            <a:endParaRPr lang="en-IN" dirty="0"/>
          </a:p>
          <a:p>
            <a:endParaRPr lang="en-IN" dirty="0"/>
          </a:p>
        </p:txBody>
      </p:sp>
      <p:sp>
        <p:nvSpPr>
          <p:cNvPr id="2" name="Title 1"/>
          <p:cNvSpPr>
            <a:spLocks noGrp="1"/>
          </p:cNvSpPr>
          <p:nvPr>
            <p:ph type="title"/>
          </p:nvPr>
        </p:nvSpPr>
        <p:spPr/>
        <p:txBody>
          <a:bodyPr/>
          <a:lstStyle/>
          <a:p>
            <a:r>
              <a:rPr lang="en-IN" dirty="0" smtClean="0"/>
              <a:t>Origin…. </a:t>
            </a:r>
            <a:endParaRPr lang="en-IN" dirty="0"/>
          </a:p>
        </p:txBody>
      </p:sp>
    </p:spTree>
    <p:extLst>
      <p:ext uri="{BB962C8B-B14F-4D97-AF65-F5344CB8AC3E}">
        <p14:creationId xmlns:p14="http://schemas.microsoft.com/office/powerpoint/2010/main" val="249014453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916832"/>
            <a:ext cx="8229600" cy="4837176"/>
          </a:xfrm>
        </p:spPr>
        <p:txBody>
          <a:bodyPr/>
          <a:lstStyle/>
          <a:p>
            <a:r>
              <a:rPr lang="en-IN" dirty="0">
                <a:solidFill>
                  <a:srgbClr val="00B0F0"/>
                </a:solidFill>
                <a:latin typeface="Times New Roman"/>
              </a:rPr>
              <a:t>ICAI-</a:t>
            </a:r>
            <a:r>
              <a:rPr lang="en-US" dirty="0">
                <a:solidFill>
                  <a:srgbClr val="00B0F0"/>
                </a:solidFill>
                <a:latin typeface="Times New Roman"/>
              </a:rPr>
              <a:t>Institute of Chartered Accountants </a:t>
            </a:r>
            <a:r>
              <a:rPr lang="en-IN" dirty="0">
                <a:solidFill>
                  <a:srgbClr val="00B0F0"/>
                </a:solidFill>
                <a:latin typeface="Times New Roman"/>
              </a:rPr>
              <a:t>of India</a:t>
            </a:r>
            <a:endParaRPr lang="en-IN" dirty="0">
              <a:solidFill>
                <a:srgbClr val="00B0F0"/>
              </a:solidFill>
            </a:endParaRPr>
          </a:p>
        </p:txBody>
      </p:sp>
      <p:sp>
        <p:nvSpPr>
          <p:cNvPr id="2" name="Title 1"/>
          <p:cNvSpPr>
            <a:spLocks noGrp="1"/>
          </p:cNvSpPr>
          <p:nvPr>
            <p:ph type="title"/>
          </p:nvPr>
        </p:nvSpPr>
        <p:spPr/>
        <p:txBody>
          <a:bodyPr>
            <a:normAutofit/>
          </a:bodyPr>
          <a:lstStyle/>
          <a:p>
            <a:pPr marL="0" marR="0">
              <a:spcBef>
                <a:spcPts val="0"/>
              </a:spcBef>
              <a:spcAft>
                <a:spcPts val="0"/>
              </a:spcAft>
            </a:pPr>
            <a:r>
              <a:rPr lang="en-US" dirty="0">
                <a:effectLst/>
                <a:latin typeface="Times New Roman"/>
              </a:rPr>
              <a:t>Qualifications of </a:t>
            </a:r>
            <a:r>
              <a:rPr lang="en-US" dirty="0" smtClean="0">
                <a:effectLst/>
                <a:latin typeface="Times New Roman"/>
              </a:rPr>
              <a:t>an </a:t>
            </a:r>
            <a:r>
              <a:rPr lang="en-US" dirty="0">
                <a:effectLst/>
                <a:latin typeface="Times New Roman"/>
              </a:rPr>
              <a:t>Auditor.</a:t>
            </a:r>
            <a:br>
              <a:rPr lang="en-US" dirty="0">
                <a:effectLst/>
                <a:latin typeface="Times New Roman"/>
              </a:rPr>
            </a:br>
            <a:endParaRPr lang="en-IN" dirty="0"/>
          </a:p>
        </p:txBody>
      </p:sp>
      <p:sp>
        <p:nvSpPr>
          <p:cNvPr id="4" name="Rectangle 3"/>
          <p:cNvSpPr/>
          <p:nvPr/>
        </p:nvSpPr>
        <p:spPr>
          <a:xfrm>
            <a:off x="539552" y="2420888"/>
            <a:ext cx="8352928" cy="4106252"/>
          </a:xfrm>
          <a:prstGeom prst="rect">
            <a:avLst/>
          </a:prstGeom>
        </p:spPr>
        <p:txBody>
          <a:bodyPr wrap="square">
            <a:spAutoFit/>
          </a:bodyPr>
          <a:lstStyle/>
          <a:p>
            <a:pPr>
              <a:spcBef>
                <a:spcPts val="500"/>
              </a:spcBef>
              <a:spcAft>
                <a:spcPts val="0"/>
              </a:spcAft>
            </a:pPr>
            <a:r>
              <a:rPr lang="en-US" sz="2400" dirty="0">
                <a:solidFill>
                  <a:srgbClr val="00B0F0"/>
                </a:solidFill>
                <a:latin typeface="Times New Roman"/>
              </a:rPr>
              <a:t>It regulates the profession, conducts examinations and grants certificate of practice.</a:t>
            </a:r>
          </a:p>
          <a:p>
            <a:pPr>
              <a:spcBef>
                <a:spcPts val="500"/>
              </a:spcBef>
              <a:spcAft>
                <a:spcPts val="0"/>
              </a:spcAft>
            </a:pPr>
            <a:r>
              <a:rPr lang="en-US" sz="2400" dirty="0">
                <a:solidFill>
                  <a:srgbClr val="00B0F0"/>
                </a:solidFill>
                <a:latin typeface="Times New Roman"/>
              </a:rPr>
              <a:t> Now a person had to pass the examination conducted by the Institute and follow its rules and regulations. </a:t>
            </a:r>
          </a:p>
          <a:p>
            <a:pPr>
              <a:spcBef>
                <a:spcPts val="500"/>
              </a:spcBef>
              <a:spcAft>
                <a:spcPts val="0"/>
              </a:spcAft>
            </a:pPr>
            <a:r>
              <a:rPr lang="en-US" sz="2400" dirty="0">
                <a:solidFill>
                  <a:srgbClr val="00B0F0"/>
                </a:solidFill>
                <a:latin typeface="Times New Roman"/>
              </a:rPr>
              <a:t>The institute maintains a register of members.                    </a:t>
            </a:r>
          </a:p>
          <a:p>
            <a:pPr>
              <a:spcBef>
                <a:spcPts val="500"/>
              </a:spcBef>
              <a:spcAft>
                <a:spcPts val="0"/>
              </a:spcAft>
            </a:pPr>
            <a:r>
              <a:rPr lang="en-US" sz="2400" dirty="0">
                <a:solidFill>
                  <a:srgbClr val="00B0F0"/>
                </a:solidFill>
                <a:latin typeface="Times New Roman"/>
              </a:rPr>
              <a:t>A member can be:</a:t>
            </a:r>
          </a:p>
          <a:p>
            <a:pPr>
              <a:spcBef>
                <a:spcPts val="500"/>
              </a:spcBef>
              <a:spcAft>
                <a:spcPts val="0"/>
              </a:spcAft>
            </a:pPr>
            <a:r>
              <a:rPr lang="en-US" sz="2400" dirty="0">
                <a:solidFill>
                  <a:srgbClr val="00B0F0"/>
                </a:solidFill>
                <a:latin typeface="Times New Roman"/>
              </a:rPr>
              <a:t>Associate of the Institute of Chartered Accountants (A.C.A.), the ordinary members.</a:t>
            </a:r>
          </a:p>
          <a:p>
            <a:pPr>
              <a:spcBef>
                <a:spcPts val="500"/>
              </a:spcBef>
              <a:spcAft>
                <a:spcPts val="0"/>
              </a:spcAft>
            </a:pPr>
            <a:r>
              <a:rPr lang="en-US" sz="2400" dirty="0">
                <a:solidFill>
                  <a:srgbClr val="00B0F0"/>
                </a:solidFill>
                <a:latin typeface="Times New Roman"/>
              </a:rPr>
              <a:t>Fellow of the Institute of Chartered Accountants (F.C.A.), the ordinary members who have completed five years practice.</a:t>
            </a:r>
          </a:p>
        </p:txBody>
      </p:sp>
    </p:spTree>
    <p:extLst>
      <p:ext uri="{BB962C8B-B14F-4D97-AF65-F5344CB8AC3E}">
        <p14:creationId xmlns:p14="http://schemas.microsoft.com/office/powerpoint/2010/main" val="21503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1" end="1"/>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p:cTn id="3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p:cTn id="4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8" dur="1000"/>
                                        <p:tgtEl>
                                          <p:spTgt spid="4">
                                            <p:txEl>
                                              <p:pRg st="3" end="3"/>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p:cTn id="5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5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54" dur="1000"/>
                                        <p:tgtEl>
                                          <p:spTgt spid="4">
                                            <p:txEl>
                                              <p:pRg st="4" end="4"/>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p:cTn id="5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85000" lnSpcReduction="20000"/>
          </a:bodyPr>
          <a:lstStyle/>
          <a:p>
            <a:pPr marL="0" indent="0">
              <a:buNone/>
            </a:pPr>
            <a:endParaRPr lang="en-IN" dirty="0"/>
          </a:p>
          <a:p>
            <a:r>
              <a:rPr lang="en-US" sz="2200" dirty="0">
                <a:solidFill>
                  <a:srgbClr val="00B0F0"/>
                </a:solidFill>
                <a:latin typeface="Elephant" panose="02020904090505020303" pitchFamily="18" charset="0"/>
              </a:rPr>
              <a:t>(</a:t>
            </a:r>
            <a:r>
              <a:rPr lang="en-US" sz="2200" dirty="0" err="1">
                <a:solidFill>
                  <a:srgbClr val="00B0F0"/>
                </a:solidFill>
                <a:latin typeface="Elephant" panose="02020904090505020303" pitchFamily="18" charset="0"/>
              </a:rPr>
              <a:t>i</a:t>
            </a:r>
            <a:r>
              <a:rPr lang="en-US" sz="2200" dirty="0">
                <a:solidFill>
                  <a:srgbClr val="00B0F0"/>
                </a:solidFill>
                <a:latin typeface="Elephant" panose="02020904090505020303" pitchFamily="18" charset="0"/>
              </a:rPr>
              <a:t>) A study of organization and its structure</a:t>
            </a:r>
            <a:r>
              <a:rPr lang="en-US" sz="2200" dirty="0" smtClean="0">
                <a:solidFill>
                  <a:srgbClr val="00B0F0"/>
                </a:solidFill>
                <a:latin typeface="Elephant" panose="02020904090505020303" pitchFamily="18" charset="0"/>
              </a:rPr>
              <a:t>.</a:t>
            </a:r>
            <a:endParaRPr lang="en-IN" sz="2200" dirty="0">
              <a:solidFill>
                <a:srgbClr val="00B0F0"/>
              </a:solidFill>
              <a:latin typeface="Elephant" panose="02020904090505020303" pitchFamily="18" charset="0"/>
            </a:endParaRPr>
          </a:p>
          <a:p>
            <a:pPr marL="0" indent="0">
              <a:buNone/>
            </a:pPr>
            <a:r>
              <a:rPr lang="en-US" sz="2200" dirty="0">
                <a:solidFill>
                  <a:srgbClr val="00B0F0"/>
                </a:solidFill>
                <a:latin typeface="Elephant" panose="02020904090505020303" pitchFamily="18" charset="0"/>
              </a:rPr>
              <a:t> </a:t>
            </a:r>
            <a:endParaRPr lang="en-IN" sz="2200" dirty="0">
              <a:solidFill>
                <a:srgbClr val="00B0F0"/>
              </a:solidFill>
              <a:latin typeface="Elephant" panose="02020904090505020303" pitchFamily="18" charset="0"/>
            </a:endParaRPr>
          </a:p>
          <a:p>
            <a:r>
              <a:rPr lang="en-US" sz="2200" dirty="0">
                <a:solidFill>
                  <a:srgbClr val="00B0F0"/>
                </a:solidFill>
                <a:latin typeface="Elephant" panose="02020904090505020303" pitchFamily="18" charset="0"/>
              </a:rPr>
              <a:t>(ii) Analysis and review of systems of accounting and internal control.</a:t>
            </a:r>
            <a:endParaRPr lang="en-IN" sz="2200" dirty="0">
              <a:solidFill>
                <a:srgbClr val="00B0F0"/>
              </a:solidFill>
              <a:latin typeface="Elephant" panose="02020904090505020303" pitchFamily="18" charset="0"/>
            </a:endParaRPr>
          </a:p>
          <a:p>
            <a:pPr marL="0" indent="0">
              <a:buNone/>
            </a:pPr>
            <a:r>
              <a:rPr lang="en-US" sz="2200" dirty="0">
                <a:solidFill>
                  <a:srgbClr val="00B0F0"/>
                </a:solidFill>
                <a:latin typeface="Elephant" panose="02020904090505020303" pitchFamily="18" charset="0"/>
              </a:rPr>
              <a:t> </a:t>
            </a:r>
            <a:endParaRPr lang="en-IN" sz="2200" dirty="0">
              <a:solidFill>
                <a:srgbClr val="00B0F0"/>
              </a:solidFill>
              <a:latin typeface="Elephant" panose="02020904090505020303" pitchFamily="18" charset="0"/>
            </a:endParaRPr>
          </a:p>
          <a:p>
            <a:r>
              <a:rPr lang="en-US" sz="2200" dirty="0">
                <a:solidFill>
                  <a:srgbClr val="00B0F0"/>
                </a:solidFill>
                <a:latin typeface="Elephant" panose="02020904090505020303" pitchFamily="18" charset="0"/>
              </a:rPr>
              <a:t>(iii) Testing arithmetical accuracy of records and collection and evaluation of evidence in support of transactions.</a:t>
            </a:r>
            <a:endParaRPr lang="en-IN" sz="2200" dirty="0">
              <a:solidFill>
                <a:srgbClr val="00B0F0"/>
              </a:solidFill>
              <a:latin typeface="Elephant" panose="02020904090505020303" pitchFamily="18" charset="0"/>
            </a:endParaRPr>
          </a:p>
          <a:p>
            <a:pPr marL="0" indent="0">
              <a:buNone/>
            </a:pPr>
            <a:r>
              <a:rPr lang="en-US" sz="2200" dirty="0">
                <a:solidFill>
                  <a:srgbClr val="00B0F0"/>
                </a:solidFill>
                <a:latin typeface="Elephant" panose="02020904090505020303" pitchFamily="18" charset="0"/>
              </a:rPr>
              <a:t> </a:t>
            </a:r>
            <a:endParaRPr lang="en-IN" sz="2200" dirty="0">
              <a:solidFill>
                <a:srgbClr val="00B0F0"/>
              </a:solidFill>
              <a:latin typeface="Elephant" panose="02020904090505020303" pitchFamily="18" charset="0"/>
            </a:endParaRPr>
          </a:p>
          <a:p>
            <a:r>
              <a:rPr lang="en-US" sz="2200" dirty="0">
                <a:solidFill>
                  <a:srgbClr val="00B0F0"/>
                </a:solidFill>
                <a:latin typeface="Elephant" panose="02020904090505020303" pitchFamily="18" charset="0"/>
              </a:rPr>
              <a:t>(iv) Verification of state of affairs disclosed by the balance sheet and profit or loss disclosed by profit and loss account.</a:t>
            </a:r>
            <a:endParaRPr lang="en-IN" sz="2200" dirty="0">
              <a:solidFill>
                <a:srgbClr val="00B0F0"/>
              </a:solidFill>
              <a:latin typeface="Elephant" panose="02020904090505020303" pitchFamily="18" charset="0"/>
            </a:endParaRPr>
          </a:p>
          <a:p>
            <a:pPr marL="0" indent="0">
              <a:buNone/>
            </a:pPr>
            <a:r>
              <a:rPr lang="en-US" sz="2200" dirty="0">
                <a:solidFill>
                  <a:srgbClr val="00B0F0"/>
                </a:solidFill>
                <a:latin typeface="Elephant" panose="02020904090505020303" pitchFamily="18" charset="0"/>
              </a:rPr>
              <a:t> </a:t>
            </a:r>
            <a:endParaRPr lang="en-IN" sz="2200" dirty="0">
              <a:solidFill>
                <a:srgbClr val="00B0F0"/>
              </a:solidFill>
              <a:latin typeface="Elephant" panose="02020904090505020303" pitchFamily="18" charset="0"/>
            </a:endParaRPr>
          </a:p>
          <a:p>
            <a:r>
              <a:rPr lang="en-US" sz="2200" dirty="0">
                <a:solidFill>
                  <a:srgbClr val="00B0F0"/>
                </a:solidFill>
                <a:latin typeface="Elephant" panose="02020904090505020303" pitchFamily="18" charset="0"/>
              </a:rPr>
              <a:t>(v) Preparation of report, expressing opinion whether accounts present a true and fair view. </a:t>
            </a:r>
            <a:endParaRPr lang="en-IN" sz="2200" dirty="0">
              <a:solidFill>
                <a:srgbClr val="00B0F0"/>
              </a:solidFill>
              <a:latin typeface="Elephant" panose="02020904090505020303" pitchFamily="18" charset="0"/>
            </a:endParaRPr>
          </a:p>
        </p:txBody>
      </p:sp>
      <p:sp>
        <p:nvSpPr>
          <p:cNvPr id="2" name="Title 1"/>
          <p:cNvSpPr>
            <a:spLocks noGrp="1"/>
          </p:cNvSpPr>
          <p:nvPr>
            <p:ph type="title"/>
          </p:nvPr>
        </p:nvSpPr>
        <p:spPr/>
        <p:txBody>
          <a:bodyPr>
            <a:normAutofit/>
          </a:bodyPr>
          <a:lstStyle/>
          <a:p>
            <a:r>
              <a:rPr lang="en-IN" dirty="0" smtClean="0"/>
              <a:t>STEPS INVOLVED IN AUDITING</a:t>
            </a:r>
            <a:endParaRPr lang="en-IN" dirty="0"/>
          </a:p>
        </p:txBody>
      </p:sp>
    </p:spTree>
    <p:extLst>
      <p:ext uri="{BB962C8B-B14F-4D97-AF65-F5344CB8AC3E}">
        <p14:creationId xmlns:p14="http://schemas.microsoft.com/office/powerpoint/2010/main" val="29504904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576528"/>
          </a:xfrm>
        </p:spPr>
        <p:txBody>
          <a:bodyPr>
            <a:normAutofit fontScale="92500" lnSpcReduction="10000"/>
          </a:bodyPr>
          <a:lstStyle/>
          <a:p>
            <a:pPr marL="0" indent="0">
              <a:buNone/>
            </a:pPr>
            <a:endParaRPr lang="en-IN" dirty="0"/>
          </a:p>
          <a:p>
            <a:pPr marL="0" indent="0" algn="just">
              <a:buNone/>
            </a:pPr>
            <a:r>
              <a:rPr lang="en-US" sz="2600" dirty="0">
                <a:solidFill>
                  <a:srgbClr val="00B0F0"/>
                </a:solidFill>
                <a:latin typeface="Agency FB" panose="020B0503020202020204" pitchFamily="34" charset="0"/>
              </a:rPr>
              <a:t>Important functions of auditing can be summed up as follows:</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 </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l. Reviewing systems and procedures of business.</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 </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2. Examining documentary evidence to establish the accuracy of recorded transaction.</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 </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3. Reviewing the system of accounting and internal control.</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 </a:t>
            </a:r>
            <a:endParaRPr lang="en-IN" sz="2600" dirty="0">
              <a:solidFill>
                <a:srgbClr val="00B0F0"/>
              </a:solidFill>
              <a:latin typeface="Agency FB" panose="020B0503020202020204" pitchFamily="34" charset="0"/>
            </a:endParaRPr>
          </a:p>
          <a:p>
            <a:pPr marL="0" indent="0" algn="just">
              <a:buNone/>
            </a:pPr>
            <a:r>
              <a:rPr lang="en-US" sz="2600" dirty="0">
                <a:solidFill>
                  <a:srgbClr val="00B0F0"/>
                </a:solidFill>
                <a:latin typeface="Agency FB" panose="020B0503020202020204" pitchFamily="34" charset="0"/>
              </a:rPr>
              <a:t>4. To verify the valuation and existence of assets.	</a:t>
            </a:r>
            <a:endParaRPr lang="en-IN" sz="2600" dirty="0">
              <a:solidFill>
                <a:srgbClr val="00B0F0"/>
              </a:solidFill>
              <a:latin typeface="Agency FB" panose="020B0503020202020204" pitchFamily="34" charset="0"/>
            </a:endParaRPr>
          </a:p>
          <a:p>
            <a:endParaRPr lang="en-IN" dirty="0"/>
          </a:p>
        </p:txBody>
      </p:sp>
      <p:sp>
        <p:nvSpPr>
          <p:cNvPr id="2" name="Title 1"/>
          <p:cNvSpPr>
            <a:spLocks noGrp="1"/>
          </p:cNvSpPr>
          <p:nvPr>
            <p:ph type="title"/>
          </p:nvPr>
        </p:nvSpPr>
        <p:spPr/>
        <p:txBody>
          <a:bodyPr>
            <a:normAutofit/>
          </a:bodyPr>
          <a:lstStyle/>
          <a:p>
            <a:r>
              <a:rPr lang="en-IN" dirty="0" smtClean="0"/>
              <a:t>FUNCTIONS OF AUDITING</a:t>
            </a:r>
            <a:endParaRPr lang="en-IN" dirty="0"/>
          </a:p>
        </p:txBody>
      </p:sp>
    </p:spTree>
    <p:extLst>
      <p:ext uri="{BB962C8B-B14F-4D97-AF65-F5344CB8AC3E}">
        <p14:creationId xmlns:p14="http://schemas.microsoft.com/office/powerpoint/2010/main" val="107630947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424936" cy="4062651"/>
          </a:xfrm>
          <a:prstGeom prst="rect">
            <a:avLst/>
          </a:prstGeom>
        </p:spPr>
        <p:txBody>
          <a:bodyPr wrap="square">
            <a:spAutoFit/>
          </a:bodyPr>
          <a:lstStyle/>
          <a:p>
            <a:r>
              <a:rPr lang="en-US" sz="2400" i="1" dirty="0">
                <a:solidFill>
                  <a:srgbClr val="00B0F0"/>
                </a:solidFill>
                <a:latin typeface="Agency FB" panose="020B0503020202020204" pitchFamily="34" charset="0"/>
              </a:rPr>
              <a:t>5. To examine the mathematical accuracy of accounting statements.</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 </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6. To see whether the statutory requirements have been complied with.</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 </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7. Reporting as to what extent, accounts exhibit truth </a:t>
            </a:r>
            <a:r>
              <a:rPr lang="en-US" sz="2400" i="1" dirty="0" smtClean="0">
                <a:solidFill>
                  <a:srgbClr val="00B0F0"/>
                </a:solidFill>
                <a:latin typeface="Agency FB" panose="020B0503020202020204" pitchFamily="34" charset="0"/>
              </a:rPr>
              <a:t>and fairness</a:t>
            </a:r>
            <a:r>
              <a:rPr lang="en-US" sz="2400" i="1" dirty="0">
                <a:solidFill>
                  <a:srgbClr val="00B0F0"/>
                </a:solidFill>
                <a:latin typeface="Agency FB" panose="020B0503020202020204" pitchFamily="34" charset="0"/>
              </a:rPr>
              <a:t>.</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 </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8. To make recommendations for improvement in internal control and accounting system.</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 </a:t>
            </a:r>
            <a:endParaRPr lang="en-IN" sz="2400" i="1" dirty="0">
              <a:solidFill>
                <a:srgbClr val="00B0F0"/>
              </a:solidFill>
              <a:latin typeface="Agency FB" panose="020B0503020202020204" pitchFamily="34" charset="0"/>
            </a:endParaRPr>
          </a:p>
          <a:p>
            <a:r>
              <a:rPr lang="en-US" sz="2400" i="1" dirty="0">
                <a:solidFill>
                  <a:srgbClr val="00B0F0"/>
                </a:solidFill>
                <a:latin typeface="Agency FB" panose="020B0503020202020204" pitchFamily="34" charset="0"/>
              </a:rPr>
              <a:t>9. To verify the distinction between capital and revenue items.</a:t>
            </a:r>
            <a:endParaRPr lang="en-IN" sz="2400" i="1" dirty="0">
              <a:solidFill>
                <a:srgbClr val="00B0F0"/>
              </a:solidFill>
              <a:latin typeface="Agency FB" panose="020B0503020202020204" pitchFamily="34" charset="0"/>
            </a:endParaRPr>
          </a:p>
          <a:p>
            <a:r>
              <a:rPr lang="en-US" i="1" dirty="0">
                <a:latin typeface="Agency FB" panose="020B0503020202020204" pitchFamily="34" charset="0"/>
              </a:rPr>
              <a:t> </a:t>
            </a:r>
            <a:endParaRPr lang="en-IN" i="1" dirty="0">
              <a:latin typeface="Agency FB" panose="020B0503020202020204" pitchFamily="34" charset="0"/>
            </a:endParaRPr>
          </a:p>
        </p:txBody>
      </p:sp>
    </p:spTree>
    <p:extLst>
      <p:ext uri="{BB962C8B-B14F-4D97-AF65-F5344CB8AC3E}">
        <p14:creationId xmlns:p14="http://schemas.microsoft.com/office/powerpoint/2010/main" val="31108299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marR="0">
              <a:spcBef>
                <a:spcPts val="0"/>
              </a:spcBef>
              <a:spcAft>
                <a:spcPts val="0"/>
              </a:spcAft>
            </a:pPr>
            <a:r>
              <a:rPr lang="en-US" sz="2400" dirty="0">
                <a:latin typeface="Agency FB" panose="020B0503020202020204" pitchFamily="34" charset="0"/>
              </a:rPr>
              <a:t>Sole Proprietor </a:t>
            </a:r>
          </a:p>
          <a:p>
            <a:pPr marL="0" marR="0">
              <a:spcBef>
                <a:spcPts val="0"/>
              </a:spcBef>
              <a:spcAft>
                <a:spcPts val="0"/>
              </a:spcAft>
            </a:pPr>
            <a:r>
              <a:rPr lang="en-US" sz="2400" dirty="0">
                <a:latin typeface="Agency FB" panose="020B0503020202020204" pitchFamily="34" charset="0"/>
              </a:rPr>
              <a:t>Partnership</a:t>
            </a:r>
          </a:p>
          <a:p>
            <a:pPr marL="0" marR="0">
              <a:spcBef>
                <a:spcPts val="0"/>
              </a:spcBef>
              <a:spcAft>
                <a:spcPts val="0"/>
              </a:spcAft>
            </a:pPr>
            <a:r>
              <a:rPr lang="en-US" sz="2400" dirty="0" smtClean="0">
                <a:latin typeface="Agency FB" panose="020B0503020202020204" pitchFamily="34" charset="0"/>
              </a:rPr>
              <a:t>HUF</a:t>
            </a:r>
          </a:p>
          <a:p>
            <a:pPr marL="0" marR="0">
              <a:spcBef>
                <a:spcPts val="0"/>
              </a:spcBef>
              <a:spcAft>
                <a:spcPts val="0"/>
              </a:spcAft>
            </a:pPr>
            <a:endParaRPr lang="en-US" sz="2400" dirty="0">
              <a:latin typeface="Agency FB" panose="020B0503020202020204" pitchFamily="34" charset="0"/>
            </a:endParaRPr>
          </a:p>
          <a:p>
            <a:pPr marL="0" marR="0">
              <a:spcBef>
                <a:spcPts val="0"/>
              </a:spcBef>
              <a:spcAft>
                <a:spcPts val="0"/>
              </a:spcAft>
            </a:pPr>
            <a:r>
              <a:rPr lang="en-US" sz="2400" dirty="0">
                <a:latin typeface="Agency FB" panose="020B0503020202020204" pitchFamily="34" charset="0"/>
              </a:rPr>
              <a:t>Joint Stock Companies(limited liability) </a:t>
            </a:r>
          </a:p>
          <a:p>
            <a:pPr marL="0" marR="0" indent="0">
              <a:spcBef>
                <a:spcPts val="0"/>
              </a:spcBef>
              <a:spcAft>
                <a:spcPts val="0"/>
              </a:spcAft>
              <a:buNone/>
            </a:pPr>
            <a:r>
              <a:rPr lang="en-US" sz="2400" dirty="0">
                <a:latin typeface="Agency FB" panose="020B0503020202020204" pitchFamily="34" charset="0"/>
              </a:rPr>
              <a:t>         Private ltd.,</a:t>
            </a:r>
          </a:p>
          <a:p>
            <a:pPr marL="0" marR="0" indent="0">
              <a:spcBef>
                <a:spcPts val="0"/>
              </a:spcBef>
              <a:spcAft>
                <a:spcPts val="0"/>
              </a:spcAft>
              <a:buNone/>
            </a:pPr>
            <a:r>
              <a:rPr lang="en-US" sz="2400" dirty="0">
                <a:latin typeface="Agency FB" panose="020B0503020202020204" pitchFamily="34" charset="0"/>
              </a:rPr>
              <a:t>         Public ltd..</a:t>
            </a:r>
          </a:p>
          <a:p>
            <a:pPr marL="0" marR="0">
              <a:spcBef>
                <a:spcPts val="0"/>
              </a:spcBef>
              <a:spcAft>
                <a:spcPts val="0"/>
              </a:spcAft>
            </a:pPr>
            <a:r>
              <a:rPr lang="en-US" sz="2400" dirty="0" smtClean="0">
                <a:latin typeface="Agency FB" panose="020B0503020202020204" pitchFamily="34" charset="0"/>
              </a:rPr>
              <a:t>       Statutory </a:t>
            </a:r>
            <a:r>
              <a:rPr lang="en-US" sz="2400" dirty="0">
                <a:latin typeface="Agency FB" panose="020B0503020202020204" pitchFamily="34" charset="0"/>
              </a:rPr>
              <a:t>Companies</a:t>
            </a:r>
          </a:p>
          <a:p>
            <a:pPr marL="0" marR="0" indent="0">
              <a:spcBef>
                <a:spcPts val="0"/>
              </a:spcBef>
              <a:spcAft>
                <a:spcPts val="0"/>
              </a:spcAft>
              <a:buNone/>
            </a:pPr>
            <a:r>
              <a:rPr lang="en-US" sz="2400" dirty="0">
                <a:latin typeface="Agency FB" panose="020B0503020202020204" pitchFamily="34" charset="0"/>
              </a:rPr>
              <a:t>         Companies Formed by a stature.</a:t>
            </a:r>
          </a:p>
          <a:p>
            <a:pPr marL="0" marR="0">
              <a:spcBef>
                <a:spcPts val="0"/>
              </a:spcBef>
              <a:spcAft>
                <a:spcPts val="0"/>
              </a:spcAft>
            </a:pPr>
            <a:r>
              <a:rPr lang="en-US" sz="2400" dirty="0" smtClean="0">
                <a:latin typeface="Agency FB" panose="020B0503020202020204" pitchFamily="34" charset="0"/>
              </a:rPr>
              <a:t>          Trusts </a:t>
            </a:r>
            <a:r>
              <a:rPr lang="en-US" sz="2400" dirty="0">
                <a:latin typeface="Agency FB" panose="020B0503020202020204" pitchFamily="34" charset="0"/>
              </a:rPr>
              <a:t>and Cooperative Societies</a:t>
            </a:r>
            <a:r>
              <a:rPr lang="en-US" dirty="0">
                <a:latin typeface="Times New Roman"/>
              </a:rPr>
              <a:t>.</a:t>
            </a:r>
            <a:endParaRPr lang="en-US" dirty="0">
              <a:effectLst/>
              <a:latin typeface="Times New Roman"/>
            </a:endParaRPr>
          </a:p>
        </p:txBody>
      </p:sp>
      <p:sp>
        <p:nvSpPr>
          <p:cNvPr id="2" name="Title 1"/>
          <p:cNvSpPr>
            <a:spLocks noGrp="1"/>
          </p:cNvSpPr>
          <p:nvPr>
            <p:ph type="title"/>
          </p:nvPr>
        </p:nvSpPr>
        <p:spPr/>
        <p:txBody>
          <a:bodyPr>
            <a:normAutofit/>
          </a:bodyPr>
          <a:lstStyle/>
          <a:p>
            <a:pPr marL="0" marR="0">
              <a:spcBef>
                <a:spcPts val="0"/>
              </a:spcBef>
              <a:spcAft>
                <a:spcPts val="0"/>
              </a:spcAft>
            </a:pPr>
            <a:r>
              <a:rPr lang="en-US" dirty="0">
                <a:effectLst/>
                <a:latin typeface="Times New Roman"/>
              </a:rPr>
              <a:t>FORMS OF ORGANISATION.</a:t>
            </a:r>
          </a:p>
        </p:txBody>
      </p:sp>
    </p:spTree>
    <p:extLst>
      <p:ext uri="{BB962C8B-B14F-4D97-AF65-F5344CB8AC3E}">
        <p14:creationId xmlns:p14="http://schemas.microsoft.com/office/powerpoint/2010/main" val="1012699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77406399"/>
              </p:ext>
            </p:extLst>
          </p:nvPr>
        </p:nvGraphicFramePr>
        <p:xfrm>
          <a:off x="-36512" y="0"/>
          <a:ext cx="9180512"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5717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579296" cy="4504520"/>
          </a:xfrm>
        </p:spPr>
        <p:txBody>
          <a:bodyPr>
            <a:normAutofit fontScale="92500" lnSpcReduction="20000"/>
          </a:bodyPr>
          <a:lstStyle/>
          <a:p>
            <a:pPr marL="0" indent="0" algn="just">
              <a:spcBef>
                <a:spcPts val="0"/>
              </a:spcBef>
              <a:spcAft>
                <a:spcPts val="800"/>
              </a:spcAft>
              <a:buNone/>
            </a:pPr>
            <a:r>
              <a:rPr lang="en-US" sz="2400" dirty="0" smtClean="0">
                <a:latin typeface="Times New Roman"/>
              </a:rPr>
              <a:t>Accounting is considered to be the language of business, it is through accounting that a company will communicate with its stakeholders.</a:t>
            </a:r>
          </a:p>
          <a:p>
            <a:pPr lvl="0" algn="just">
              <a:spcBef>
                <a:spcPts val="0"/>
              </a:spcBef>
              <a:buClr>
                <a:srgbClr val="6F6F74"/>
              </a:buClr>
            </a:pPr>
            <a:r>
              <a:rPr lang="en-IN" sz="3000" b="1" dirty="0" smtClean="0">
                <a:solidFill>
                  <a:srgbClr val="00B0F0"/>
                </a:solidFill>
                <a:latin typeface="Calibri"/>
              </a:rPr>
              <a:t>Insiders</a:t>
            </a:r>
          </a:p>
          <a:p>
            <a:pPr marL="0" marR="0" indent="0" algn="just">
              <a:spcBef>
                <a:spcPts val="0"/>
              </a:spcBef>
              <a:spcAft>
                <a:spcPts val="0"/>
              </a:spcAft>
              <a:buNone/>
            </a:pPr>
            <a:r>
              <a:rPr lang="en-IN" sz="2400" dirty="0" smtClean="0">
                <a:solidFill>
                  <a:srgbClr val="C00000"/>
                </a:solidFill>
                <a:latin typeface="Calibri"/>
              </a:rPr>
              <a:t>BOD- </a:t>
            </a:r>
            <a:r>
              <a:rPr lang="en-IN" sz="2400" dirty="0" smtClean="0">
                <a:solidFill>
                  <a:srgbClr val="C00000"/>
                </a:solidFill>
                <a:latin typeface="Calibri"/>
              </a:rPr>
              <a:t>Board of Directors</a:t>
            </a:r>
          </a:p>
          <a:p>
            <a:pPr marL="0" marR="0" algn="just">
              <a:spcBef>
                <a:spcPts val="0"/>
              </a:spcBef>
              <a:spcAft>
                <a:spcPts val="0"/>
              </a:spcAft>
            </a:pPr>
            <a:r>
              <a:rPr lang="en-IN" sz="2400" dirty="0" smtClean="0">
                <a:solidFill>
                  <a:srgbClr val="C00000"/>
                </a:solidFill>
                <a:latin typeface="Calibri"/>
              </a:rPr>
              <a:t>Professional Managers</a:t>
            </a:r>
            <a:r>
              <a:rPr lang="en-IN" sz="2400" dirty="0" smtClean="0">
                <a:solidFill>
                  <a:srgbClr val="C00000"/>
                </a:solidFill>
                <a:latin typeface="Calibri"/>
              </a:rPr>
              <a:t>,</a:t>
            </a:r>
          </a:p>
          <a:p>
            <a:pPr marL="0" marR="0" algn="just">
              <a:spcBef>
                <a:spcPts val="0"/>
              </a:spcBef>
              <a:spcAft>
                <a:spcPts val="0"/>
              </a:spcAft>
            </a:pPr>
            <a:r>
              <a:rPr lang="en-IN" sz="2400" dirty="0" smtClean="0">
                <a:solidFill>
                  <a:srgbClr val="C00000"/>
                </a:solidFill>
                <a:latin typeface="Calibri"/>
              </a:rPr>
              <a:t>Employees            </a:t>
            </a:r>
          </a:p>
          <a:p>
            <a:pPr marL="0" marR="0" algn="just">
              <a:spcBef>
                <a:spcPts val="0"/>
              </a:spcBef>
              <a:spcAft>
                <a:spcPts val="0"/>
              </a:spcAft>
            </a:pPr>
            <a:endParaRPr lang="en-IN" sz="2400" dirty="0">
              <a:solidFill>
                <a:srgbClr val="C00000"/>
              </a:solidFill>
              <a:latin typeface="Calibri"/>
            </a:endParaRPr>
          </a:p>
          <a:p>
            <a:pPr lvl="0" algn="just">
              <a:spcBef>
                <a:spcPts val="0"/>
              </a:spcBef>
              <a:buClr>
                <a:srgbClr val="6F6F74"/>
              </a:buClr>
            </a:pPr>
            <a:r>
              <a:rPr lang="en-IN" sz="2800" b="1" dirty="0">
                <a:solidFill>
                  <a:srgbClr val="00B0F0"/>
                </a:solidFill>
                <a:latin typeface="Calibri"/>
              </a:rPr>
              <a:t>Outsiders</a:t>
            </a:r>
          </a:p>
          <a:p>
            <a:pPr marL="0" marR="0" algn="just">
              <a:spcBef>
                <a:spcPts val="0"/>
              </a:spcBef>
              <a:spcAft>
                <a:spcPts val="0"/>
              </a:spcAft>
            </a:pPr>
            <a:r>
              <a:rPr lang="en-IN" sz="2400" dirty="0" smtClean="0">
                <a:solidFill>
                  <a:srgbClr val="C00000"/>
                </a:solidFill>
                <a:latin typeface="Calibri"/>
              </a:rPr>
              <a:t>Shareholders</a:t>
            </a:r>
            <a:endParaRPr lang="en-IN" sz="2400" dirty="0">
              <a:solidFill>
                <a:srgbClr val="C00000"/>
              </a:solidFill>
              <a:latin typeface="Calibri"/>
            </a:endParaRPr>
          </a:p>
          <a:p>
            <a:pPr marL="0" marR="0" algn="just">
              <a:spcBef>
                <a:spcPts val="0"/>
              </a:spcBef>
              <a:spcAft>
                <a:spcPts val="0"/>
              </a:spcAft>
            </a:pPr>
            <a:r>
              <a:rPr lang="en-IN" sz="2400" dirty="0">
                <a:solidFill>
                  <a:srgbClr val="C00000"/>
                </a:solidFill>
                <a:latin typeface="Calibri"/>
              </a:rPr>
              <a:t>Creditors</a:t>
            </a:r>
          </a:p>
          <a:p>
            <a:pPr marL="0" marR="0" algn="just">
              <a:spcBef>
                <a:spcPts val="0"/>
              </a:spcBef>
              <a:spcAft>
                <a:spcPts val="0"/>
              </a:spcAft>
            </a:pPr>
            <a:r>
              <a:rPr lang="en-IN" sz="2400" dirty="0">
                <a:solidFill>
                  <a:srgbClr val="C00000"/>
                </a:solidFill>
                <a:latin typeface="Calibri"/>
              </a:rPr>
              <a:t>Bankers</a:t>
            </a:r>
          </a:p>
          <a:p>
            <a:pPr marL="0" marR="0" algn="just">
              <a:spcBef>
                <a:spcPts val="0"/>
              </a:spcBef>
              <a:spcAft>
                <a:spcPts val="0"/>
              </a:spcAft>
            </a:pPr>
            <a:r>
              <a:rPr lang="en-IN" sz="2400" dirty="0" smtClean="0">
                <a:solidFill>
                  <a:srgbClr val="C00000"/>
                </a:solidFill>
                <a:latin typeface="Calibri"/>
              </a:rPr>
              <a:t>Government            </a:t>
            </a:r>
          </a:p>
          <a:p>
            <a:pPr marL="0" marR="0" algn="just">
              <a:spcBef>
                <a:spcPts val="0"/>
              </a:spcBef>
              <a:spcAft>
                <a:spcPts val="0"/>
              </a:spcAft>
            </a:pPr>
            <a:r>
              <a:rPr lang="en-IN" sz="2400" dirty="0" smtClean="0">
                <a:solidFill>
                  <a:srgbClr val="C00000"/>
                </a:solidFill>
                <a:latin typeface="Calibri"/>
              </a:rPr>
              <a:t>Regulators</a:t>
            </a:r>
            <a:endParaRPr lang="en-IN" sz="2400" dirty="0">
              <a:solidFill>
                <a:srgbClr val="C00000"/>
              </a:solidFill>
              <a:latin typeface="Calibri"/>
            </a:endParaRPr>
          </a:p>
          <a:p>
            <a:pPr marL="0" marR="0" algn="just">
              <a:spcBef>
                <a:spcPts val="0"/>
              </a:spcBef>
              <a:spcAft>
                <a:spcPts val="0"/>
              </a:spcAft>
            </a:pPr>
            <a:r>
              <a:rPr lang="en-IN" sz="2400" dirty="0">
                <a:solidFill>
                  <a:srgbClr val="C00000"/>
                </a:solidFill>
                <a:latin typeface="Calibri"/>
              </a:rPr>
              <a:t>Tax authorities</a:t>
            </a:r>
          </a:p>
          <a:p>
            <a:pPr marL="0" marR="0" algn="just">
              <a:spcBef>
                <a:spcPts val="0"/>
              </a:spcBef>
              <a:spcAft>
                <a:spcPts val="0"/>
              </a:spcAft>
            </a:pPr>
            <a:r>
              <a:rPr lang="en-IN" sz="2400" dirty="0" smtClean="0">
                <a:solidFill>
                  <a:srgbClr val="C00000"/>
                </a:solidFill>
                <a:latin typeface="Calibri"/>
              </a:rPr>
              <a:t>Society- Potential Investors, Employees and Customers</a:t>
            </a:r>
            <a:endParaRPr lang="en-IN" sz="2400" dirty="0">
              <a:solidFill>
                <a:srgbClr val="C00000"/>
              </a:solidFill>
              <a:latin typeface="Calibri"/>
            </a:endParaRPr>
          </a:p>
          <a:p>
            <a:pPr algn="just"/>
            <a:endParaRPr lang="en-IN" dirty="0">
              <a:solidFill>
                <a:srgbClr val="C00000"/>
              </a:solidFill>
            </a:endParaRPr>
          </a:p>
        </p:txBody>
      </p:sp>
      <p:sp>
        <p:nvSpPr>
          <p:cNvPr id="2" name="Title 1"/>
          <p:cNvSpPr>
            <a:spLocks noGrp="1"/>
          </p:cNvSpPr>
          <p:nvPr>
            <p:ph type="title"/>
          </p:nvPr>
        </p:nvSpPr>
        <p:spPr/>
        <p:txBody>
          <a:bodyPr/>
          <a:lstStyle/>
          <a:p>
            <a:r>
              <a:rPr lang="en-US" dirty="0">
                <a:effectLst/>
                <a:latin typeface="Times New Roman"/>
              </a:rPr>
              <a:t>Purpose of Accounting</a:t>
            </a:r>
            <a:endParaRPr lang="en-IN" dirty="0"/>
          </a:p>
        </p:txBody>
      </p:sp>
    </p:spTree>
    <p:extLst>
      <p:ext uri="{BB962C8B-B14F-4D97-AF65-F5344CB8AC3E}">
        <p14:creationId xmlns:p14="http://schemas.microsoft.com/office/powerpoint/2010/main" val="28554791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85800213"/>
              </p:ext>
            </p:extLst>
          </p:nvPr>
        </p:nvGraphicFramePr>
        <p:xfrm>
          <a:off x="323528" y="548680"/>
          <a:ext cx="734481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75507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352928" cy="3672800"/>
          </a:xfrm>
          <a:prstGeom prst="rect">
            <a:avLst/>
          </a:prstGeom>
        </p:spPr>
        <p:txBody>
          <a:bodyPr wrap="square">
            <a:spAutoFit/>
          </a:bodyPr>
          <a:lstStyle/>
          <a:p>
            <a:pPr>
              <a:spcBef>
                <a:spcPts val="0"/>
              </a:spcBef>
              <a:spcAft>
                <a:spcPts val="800"/>
              </a:spcAft>
            </a:pPr>
            <a:r>
              <a:rPr lang="en-US" sz="2400" dirty="0">
                <a:latin typeface="Times New Roman"/>
              </a:rPr>
              <a:t>In</a:t>
            </a:r>
            <a:r>
              <a:rPr lang="en-IN" sz="2400" dirty="0" err="1">
                <a:latin typeface="Times New Roman"/>
              </a:rPr>
              <a:t>ternal</a:t>
            </a:r>
            <a:r>
              <a:rPr lang="en-IN" sz="2400" dirty="0">
                <a:latin typeface="Times New Roman"/>
              </a:rPr>
              <a:t> Reporting  </a:t>
            </a:r>
          </a:p>
          <a:p>
            <a:pPr>
              <a:spcBef>
                <a:spcPts val="0"/>
              </a:spcBef>
              <a:spcAft>
                <a:spcPts val="800"/>
              </a:spcAft>
            </a:pPr>
            <a:r>
              <a:rPr lang="en-IN" sz="2400" dirty="0" smtClean="0">
                <a:latin typeface="Times New Roman"/>
              </a:rPr>
              <a:t>                                </a:t>
            </a:r>
            <a:r>
              <a:rPr lang="en-US" sz="2400" dirty="0" smtClean="0">
                <a:latin typeface="Times New Roman"/>
              </a:rPr>
              <a:t>Financial Accounting</a:t>
            </a:r>
            <a:r>
              <a:rPr lang="en-IN" sz="2400" dirty="0" smtClean="0">
                <a:latin typeface="Times New Roman"/>
              </a:rPr>
              <a:t>      </a:t>
            </a:r>
          </a:p>
          <a:p>
            <a:pPr>
              <a:spcBef>
                <a:spcPts val="0"/>
              </a:spcBef>
              <a:spcAft>
                <a:spcPts val="800"/>
              </a:spcAft>
            </a:pPr>
            <a:r>
              <a:rPr lang="en-IN" sz="2400" dirty="0" smtClean="0">
                <a:latin typeface="Times New Roman"/>
              </a:rPr>
              <a:t>                                </a:t>
            </a:r>
            <a:r>
              <a:rPr lang="en-US" sz="2400" dirty="0">
                <a:latin typeface="Times New Roman"/>
              </a:rPr>
              <a:t>Cost Accounting</a:t>
            </a:r>
            <a:endParaRPr lang="en-IN" sz="2400" dirty="0">
              <a:latin typeface="Times New Roman"/>
            </a:endParaRPr>
          </a:p>
          <a:p>
            <a:pPr>
              <a:spcBef>
                <a:spcPts val="0"/>
              </a:spcBef>
              <a:spcAft>
                <a:spcPts val="800"/>
              </a:spcAft>
            </a:pPr>
            <a:r>
              <a:rPr lang="en-IN" sz="2400" dirty="0">
                <a:latin typeface="Times New Roman"/>
              </a:rPr>
              <a:t>                                </a:t>
            </a:r>
            <a:r>
              <a:rPr lang="en-US" sz="2400" dirty="0">
                <a:latin typeface="Times New Roman"/>
              </a:rPr>
              <a:t>Management </a:t>
            </a:r>
            <a:r>
              <a:rPr lang="en-US" sz="2400" dirty="0" smtClean="0">
                <a:latin typeface="Times New Roman"/>
              </a:rPr>
              <a:t>Accounting</a:t>
            </a:r>
          </a:p>
          <a:p>
            <a:pPr>
              <a:spcBef>
                <a:spcPts val="0"/>
              </a:spcBef>
              <a:spcAft>
                <a:spcPts val="800"/>
              </a:spcAft>
            </a:pPr>
            <a:endParaRPr lang="en-IN" sz="2400" dirty="0">
              <a:latin typeface="Times New Roman"/>
            </a:endParaRPr>
          </a:p>
          <a:p>
            <a:pPr>
              <a:spcBef>
                <a:spcPts val="0"/>
              </a:spcBef>
              <a:spcAft>
                <a:spcPts val="800"/>
              </a:spcAft>
            </a:pPr>
            <a:r>
              <a:rPr lang="en-IN" sz="2400" dirty="0">
                <a:latin typeface="Times New Roman"/>
              </a:rPr>
              <a:t>External Reporting</a:t>
            </a:r>
          </a:p>
          <a:p>
            <a:pPr>
              <a:spcBef>
                <a:spcPts val="0"/>
              </a:spcBef>
              <a:spcAft>
                <a:spcPts val="800"/>
              </a:spcAft>
            </a:pPr>
            <a:r>
              <a:rPr lang="en-IN" sz="2400" dirty="0">
                <a:latin typeface="Times New Roman"/>
              </a:rPr>
              <a:t>                                </a:t>
            </a:r>
            <a:r>
              <a:rPr lang="en-US" sz="2400" dirty="0">
                <a:latin typeface="Times New Roman"/>
              </a:rPr>
              <a:t>Financial Accounting</a:t>
            </a:r>
            <a:endParaRPr lang="en-IN" sz="2400" dirty="0">
              <a:latin typeface="Times New Roman"/>
            </a:endParaRPr>
          </a:p>
          <a:p>
            <a:pPr>
              <a:spcBef>
                <a:spcPts val="0"/>
              </a:spcBef>
              <a:spcAft>
                <a:spcPts val="800"/>
              </a:spcAft>
            </a:pPr>
            <a:r>
              <a:rPr lang="en-IN" dirty="0">
                <a:latin typeface="Times New Roman"/>
              </a:rPr>
              <a:t> </a:t>
            </a:r>
          </a:p>
        </p:txBody>
      </p:sp>
      <p:sp>
        <p:nvSpPr>
          <p:cNvPr id="3" name="TextBox 2"/>
          <p:cNvSpPr txBox="1"/>
          <p:nvPr/>
        </p:nvSpPr>
        <p:spPr>
          <a:xfrm>
            <a:off x="467544" y="4797152"/>
            <a:ext cx="8352928" cy="646331"/>
          </a:xfrm>
          <a:prstGeom prst="rect">
            <a:avLst/>
          </a:prstGeom>
          <a:noFill/>
        </p:spPr>
        <p:txBody>
          <a:bodyPr wrap="square" rtlCol="0">
            <a:spAutoFit/>
          </a:bodyPr>
          <a:lstStyle/>
          <a:p>
            <a:pPr>
              <a:spcBef>
                <a:spcPts val="0"/>
              </a:spcBef>
              <a:spcAft>
                <a:spcPts val="800"/>
              </a:spcAft>
            </a:pPr>
            <a:r>
              <a:rPr lang="en-US" dirty="0">
                <a:latin typeface="Times New Roman"/>
              </a:rPr>
              <a:t>Financial </a:t>
            </a:r>
            <a:r>
              <a:rPr lang="en-US" dirty="0" smtClean="0">
                <a:latin typeface="Times New Roman"/>
              </a:rPr>
              <a:t>Accounting </a:t>
            </a:r>
            <a:r>
              <a:rPr lang="en-US" dirty="0">
                <a:latin typeface="Times New Roman"/>
              </a:rPr>
              <a:t>– will indicate the financial soundness of an organization (how am I doing) </a:t>
            </a:r>
          </a:p>
        </p:txBody>
      </p:sp>
    </p:spTree>
    <p:extLst>
      <p:ext uri="{BB962C8B-B14F-4D97-AF65-F5344CB8AC3E}">
        <p14:creationId xmlns:p14="http://schemas.microsoft.com/office/powerpoint/2010/main" val="298584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just"/>
            <a:endParaRPr lang="en-IN" dirty="0" smtClean="0"/>
          </a:p>
          <a:p>
            <a:pPr algn="just"/>
            <a:r>
              <a:rPr lang="en-IN" sz="2400" b="1" dirty="0" smtClean="0">
                <a:solidFill>
                  <a:srgbClr val="00B0F0"/>
                </a:solidFill>
              </a:rPr>
              <a:t>Profit </a:t>
            </a:r>
            <a:r>
              <a:rPr lang="en-IN" sz="2400" b="1" dirty="0" smtClean="0">
                <a:solidFill>
                  <a:srgbClr val="00B0F0"/>
                </a:solidFill>
              </a:rPr>
              <a:t>&amp; Loss Statement- Profitability</a:t>
            </a:r>
          </a:p>
          <a:p>
            <a:pPr marL="0" indent="0" algn="just">
              <a:buNone/>
            </a:pPr>
            <a:endParaRPr lang="en-IN" dirty="0" smtClean="0"/>
          </a:p>
          <a:p>
            <a:pPr marL="0" indent="0" algn="just">
              <a:buNone/>
            </a:pPr>
            <a:r>
              <a:rPr lang="en-IN" b="1" i="1" dirty="0" smtClean="0">
                <a:solidFill>
                  <a:srgbClr val="C00000"/>
                </a:solidFill>
              </a:rPr>
              <a:t>    </a:t>
            </a:r>
            <a:r>
              <a:rPr lang="en-IN" b="1" i="1" dirty="0" smtClean="0">
                <a:solidFill>
                  <a:srgbClr val="C00000"/>
                </a:solidFill>
              </a:rPr>
              <a:t>Shows the result of operation of business over </a:t>
            </a:r>
            <a:r>
              <a:rPr lang="en-IN" b="1" i="1" dirty="0" smtClean="0">
                <a:solidFill>
                  <a:srgbClr val="C00000"/>
                </a:solidFill>
              </a:rPr>
              <a:t>a </a:t>
            </a:r>
            <a:r>
              <a:rPr lang="en-IN" b="1" i="1" dirty="0" smtClean="0">
                <a:solidFill>
                  <a:srgbClr val="C00000"/>
                </a:solidFill>
              </a:rPr>
              <a:t>period of </a:t>
            </a:r>
            <a:r>
              <a:rPr lang="en-IN" b="1" i="1" dirty="0" smtClean="0">
                <a:solidFill>
                  <a:srgbClr val="C00000"/>
                </a:solidFill>
              </a:rPr>
              <a:t>time</a:t>
            </a:r>
          </a:p>
          <a:p>
            <a:pPr marL="0" indent="0" algn="just">
              <a:buNone/>
            </a:pPr>
            <a:r>
              <a:rPr lang="en-IN" dirty="0" smtClean="0"/>
              <a:t>      </a:t>
            </a:r>
            <a:endParaRPr lang="en-IN" dirty="0" smtClean="0"/>
          </a:p>
          <a:p>
            <a:pPr algn="just"/>
            <a:endParaRPr lang="en-IN" sz="2400" b="1" dirty="0" smtClean="0">
              <a:solidFill>
                <a:srgbClr val="00B0F0"/>
              </a:solidFill>
            </a:endParaRPr>
          </a:p>
          <a:p>
            <a:pPr algn="just"/>
            <a:r>
              <a:rPr lang="en-IN" sz="2400" b="1" dirty="0" smtClean="0">
                <a:solidFill>
                  <a:srgbClr val="00B0F0"/>
                </a:solidFill>
              </a:rPr>
              <a:t>Balance </a:t>
            </a:r>
            <a:r>
              <a:rPr lang="en-IN" sz="2400" b="1" dirty="0" smtClean="0">
                <a:solidFill>
                  <a:srgbClr val="00B0F0"/>
                </a:solidFill>
              </a:rPr>
              <a:t>Sheet- Solvency</a:t>
            </a:r>
          </a:p>
          <a:p>
            <a:pPr marL="0" indent="0" algn="just">
              <a:buNone/>
            </a:pPr>
            <a:endParaRPr lang="en-IN" dirty="0" smtClean="0"/>
          </a:p>
          <a:p>
            <a:pPr marL="0" indent="0" algn="just">
              <a:buNone/>
            </a:pPr>
            <a:r>
              <a:rPr lang="en-IN" b="1" i="1" dirty="0" smtClean="0"/>
              <a:t>    </a:t>
            </a:r>
            <a:r>
              <a:rPr lang="en-IN" b="1" i="1" dirty="0" smtClean="0">
                <a:solidFill>
                  <a:srgbClr val="C00000"/>
                </a:solidFill>
              </a:rPr>
              <a:t>Shows the financial position of the concern </a:t>
            </a:r>
            <a:r>
              <a:rPr lang="en-IN" b="1" i="1" dirty="0" smtClean="0">
                <a:solidFill>
                  <a:srgbClr val="C00000"/>
                </a:solidFill>
              </a:rPr>
              <a:t>on </a:t>
            </a:r>
            <a:r>
              <a:rPr lang="en-IN" b="1" i="1" dirty="0" smtClean="0">
                <a:solidFill>
                  <a:srgbClr val="C00000"/>
                </a:solidFill>
              </a:rPr>
              <a:t>a particular date                     </a:t>
            </a:r>
            <a:endParaRPr lang="en-IN" b="1" i="1" dirty="0">
              <a:solidFill>
                <a:srgbClr val="C00000"/>
              </a:solidFill>
            </a:endParaRPr>
          </a:p>
        </p:txBody>
      </p:sp>
      <p:sp>
        <p:nvSpPr>
          <p:cNvPr id="2" name="Title 1"/>
          <p:cNvSpPr>
            <a:spLocks noGrp="1"/>
          </p:cNvSpPr>
          <p:nvPr>
            <p:ph type="title"/>
          </p:nvPr>
        </p:nvSpPr>
        <p:spPr/>
        <p:txBody>
          <a:bodyPr/>
          <a:lstStyle/>
          <a:p>
            <a:r>
              <a:rPr lang="en-IN" dirty="0" smtClean="0"/>
              <a:t>FINANCIAL STATEMENTS</a:t>
            </a:r>
            <a:endParaRPr lang="en-IN" dirty="0"/>
          </a:p>
        </p:txBody>
      </p:sp>
    </p:spTree>
    <p:extLst>
      <p:ext uri="{BB962C8B-B14F-4D97-AF65-F5344CB8AC3E}">
        <p14:creationId xmlns:p14="http://schemas.microsoft.com/office/powerpoint/2010/main" val="306890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2020824"/>
            <a:ext cx="8928992" cy="4075176"/>
          </a:xfrm>
        </p:spPr>
        <p:txBody>
          <a:bodyPr>
            <a:normAutofit/>
          </a:bodyPr>
          <a:lstStyle/>
          <a:p>
            <a:pPr algn="just"/>
            <a:r>
              <a:rPr lang="en-IN" sz="3200" dirty="0" smtClean="0">
                <a:solidFill>
                  <a:srgbClr val="00B0F0"/>
                </a:solidFill>
              </a:rPr>
              <a:t>Auditing involves critical and systematic examination of an organisation’s financial  records, in order to verify and report whether its financial statements exhibits </a:t>
            </a:r>
            <a:r>
              <a:rPr lang="en-IN" sz="3200" dirty="0">
                <a:solidFill>
                  <a:srgbClr val="00B0F0"/>
                </a:solidFill>
              </a:rPr>
              <a:t>a</a:t>
            </a:r>
            <a:r>
              <a:rPr lang="en-IN" sz="3200" dirty="0" smtClean="0">
                <a:solidFill>
                  <a:srgbClr val="00B0F0"/>
                </a:solidFill>
              </a:rPr>
              <a:t> true and fair view.</a:t>
            </a:r>
          </a:p>
          <a:p>
            <a:pPr marL="0" indent="0" algn="just">
              <a:buNone/>
            </a:pPr>
            <a:endParaRPr lang="en-IN" sz="3200" dirty="0">
              <a:solidFill>
                <a:srgbClr val="00B0F0"/>
              </a:solidFill>
            </a:endParaRPr>
          </a:p>
        </p:txBody>
      </p:sp>
      <p:sp>
        <p:nvSpPr>
          <p:cNvPr id="2" name="Title 1"/>
          <p:cNvSpPr>
            <a:spLocks noGrp="1"/>
          </p:cNvSpPr>
          <p:nvPr>
            <p:ph type="title"/>
          </p:nvPr>
        </p:nvSpPr>
        <p:spPr>
          <a:xfrm>
            <a:off x="755576" y="975360"/>
            <a:ext cx="7488832" cy="701040"/>
          </a:xfrm>
        </p:spPr>
        <p:txBody>
          <a:bodyPr>
            <a:noAutofit/>
          </a:bodyPr>
          <a:lstStyle/>
          <a:p>
            <a:r>
              <a:rPr lang="en-IN" sz="4400" dirty="0" smtClean="0"/>
              <a:t>AUDITING</a:t>
            </a:r>
            <a:endParaRPr lang="en-IN" sz="4400" dirty="0"/>
          </a:p>
        </p:txBody>
      </p:sp>
    </p:spTree>
    <p:extLst>
      <p:ext uri="{BB962C8B-B14F-4D97-AF65-F5344CB8AC3E}">
        <p14:creationId xmlns:p14="http://schemas.microsoft.com/office/powerpoint/2010/main" val="10452019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10000"/>
          </a:bodyPr>
          <a:lstStyle/>
          <a:p>
            <a:pPr marL="0" indent="0">
              <a:buNone/>
            </a:pPr>
            <a:endParaRPr lang="en-IN" dirty="0"/>
          </a:p>
          <a:p>
            <a:pPr algn="just"/>
            <a:r>
              <a:rPr lang="en-US" dirty="0">
                <a:solidFill>
                  <a:srgbClr val="00B0F0"/>
                </a:solidFill>
              </a:rPr>
              <a:t>It is not easy to define the word 'audit' precisely. The word audit is derived from Latin word </a:t>
            </a:r>
            <a:r>
              <a:rPr lang="en-US" dirty="0" smtClean="0">
                <a:solidFill>
                  <a:srgbClr val="00B0F0"/>
                </a:solidFill>
              </a:rPr>
              <a:t>‘which </a:t>
            </a:r>
            <a:r>
              <a:rPr lang="en-US" dirty="0">
                <a:solidFill>
                  <a:srgbClr val="00B0F0"/>
                </a:solidFill>
              </a:rPr>
              <a:t>means </a:t>
            </a:r>
            <a:r>
              <a:rPr lang="en-US" b="1" dirty="0">
                <a:solidFill>
                  <a:srgbClr val="00B0F0"/>
                </a:solidFill>
              </a:rPr>
              <a:t>'to hear</a:t>
            </a:r>
            <a:r>
              <a:rPr lang="en-US" dirty="0">
                <a:solidFill>
                  <a:srgbClr val="00B0F0"/>
                </a:solidFill>
              </a:rPr>
              <a:t>'. In the olden days, a person was appointed to audit cash transactions only i.e. whether the person responsible for recording cash receipts and payments on the behalf of business owner has done his job properly or not. Hence it was merely a cash audit. But now the word audit has a </a:t>
            </a:r>
            <a:r>
              <a:rPr lang="en-US" dirty="0" smtClean="0">
                <a:solidFill>
                  <a:srgbClr val="00B0F0"/>
                </a:solidFill>
              </a:rPr>
              <a:t>wider meaning</a:t>
            </a:r>
            <a:r>
              <a:rPr lang="en-US" dirty="0">
                <a:solidFill>
                  <a:srgbClr val="00B0F0"/>
                </a:solidFill>
              </a:rPr>
              <a:t>.</a:t>
            </a:r>
            <a:endParaRPr lang="en-IN" dirty="0">
              <a:solidFill>
                <a:srgbClr val="00B0F0"/>
              </a:solidFill>
            </a:endParaRPr>
          </a:p>
          <a:p>
            <a:pPr algn="just"/>
            <a:endParaRPr lang="en-IN" dirty="0">
              <a:solidFill>
                <a:srgbClr val="00B0F0"/>
              </a:solidFill>
            </a:endParaRPr>
          </a:p>
          <a:p>
            <a:pPr algn="just"/>
            <a:r>
              <a:rPr lang="en-US" dirty="0">
                <a:solidFill>
                  <a:srgbClr val="00B0F0"/>
                </a:solidFill>
              </a:rPr>
              <a:t>Auditing is the verification of financial position as is disclosed by the Balance Sheet and the Profit and Loss Account. It is an examination of accounts to ascertain whether the balance sheet and profit and loss accounts give a true and fair view of financial position and profit or loss of the business. For this purpose all the business transactions and the manner in which these are recorded must </a:t>
            </a:r>
            <a:r>
              <a:rPr lang="en-US" dirty="0" smtClean="0">
                <a:solidFill>
                  <a:srgbClr val="00B0F0"/>
                </a:solidFill>
              </a:rPr>
              <a:t>be examined.</a:t>
            </a:r>
            <a:endParaRPr lang="en-IN" dirty="0">
              <a:solidFill>
                <a:srgbClr val="00B0F0"/>
              </a:solidFill>
            </a:endParaRPr>
          </a:p>
          <a:p>
            <a:endParaRPr lang="en-IN" dirty="0">
              <a:solidFill>
                <a:srgbClr val="00B0F0"/>
              </a:solidFill>
            </a:endParaRPr>
          </a:p>
        </p:txBody>
      </p:sp>
      <p:sp>
        <p:nvSpPr>
          <p:cNvPr id="2" name="Title 1"/>
          <p:cNvSpPr>
            <a:spLocks noGrp="1"/>
          </p:cNvSpPr>
          <p:nvPr>
            <p:ph type="title"/>
          </p:nvPr>
        </p:nvSpPr>
        <p:spPr>
          <a:xfrm>
            <a:off x="1907704" y="620688"/>
            <a:ext cx="4968552" cy="1296144"/>
          </a:xfrm>
        </p:spPr>
        <p:txBody>
          <a:bodyPr>
            <a:normAutofit fontScale="90000"/>
          </a:bodyPr>
          <a:lstStyle/>
          <a:p>
            <a:pPr marL="342900" lvl="0" indent="-342900">
              <a:spcBef>
                <a:spcPct val="20000"/>
              </a:spcBef>
            </a:pPr>
            <a:r>
              <a:rPr lang="en-US" sz="4400" cap="none" dirty="0">
                <a:solidFill>
                  <a:srgbClr val="4E3B30"/>
                </a:solidFill>
                <a:effectLst/>
                <a:latin typeface="Franklin Gothic Book"/>
                <a:ea typeface="+mn-ea"/>
                <a:cs typeface="+mn-cs"/>
              </a:rPr>
              <a:t>DEFINITION OF AUDITING</a:t>
            </a:r>
            <a:endParaRPr lang="en-IN" sz="4400" cap="none" dirty="0">
              <a:solidFill>
                <a:srgbClr val="4E3B30"/>
              </a:solidFill>
              <a:effectLst/>
              <a:latin typeface="Franklin Gothic Book"/>
              <a:ea typeface="+mn-ea"/>
              <a:cs typeface="+mn-cs"/>
            </a:endParaRPr>
          </a:p>
        </p:txBody>
      </p:sp>
    </p:spTree>
    <p:extLst>
      <p:ext uri="{BB962C8B-B14F-4D97-AF65-F5344CB8AC3E}">
        <p14:creationId xmlns:p14="http://schemas.microsoft.com/office/powerpoint/2010/main" val="19526001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477</TotalTime>
  <Words>814</Words>
  <Application>Microsoft Office PowerPoint</Application>
  <PresentationFormat>On-screen Show (4:3)</PresentationFormat>
  <Paragraphs>145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BlackTie</vt:lpstr>
      <vt:lpstr>An Introduction to Auditing</vt:lpstr>
      <vt:lpstr>FORMS OF ORGANISATION.</vt:lpstr>
      <vt:lpstr>PowerPoint Presentation</vt:lpstr>
      <vt:lpstr>Purpose of Accounting</vt:lpstr>
      <vt:lpstr>PowerPoint Presentation</vt:lpstr>
      <vt:lpstr>PowerPoint Presentation</vt:lpstr>
      <vt:lpstr>FINANCIAL STATEMENTS</vt:lpstr>
      <vt:lpstr>AUDITING</vt:lpstr>
      <vt:lpstr>DEFINITION OF AUDITING</vt:lpstr>
      <vt:lpstr>Definition</vt:lpstr>
      <vt:lpstr>Systematic and Critical Examination of Financial Records.</vt:lpstr>
      <vt:lpstr>        ORIGIN OF AUDIT IN INDIA</vt:lpstr>
      <vt:lpstr>Origin…. </vt:lpstr>
      <vt:lpstr>Qualifications of an Auditor. </vt:lpstr>
      <vt:lpstr>STEPS INVOLVED IN AUDITING</vt:lpstr>
      <vt:lpstr>FUNCTIONS OF AUDITING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Mohamed Ishaq</dc:creator>
  <cp:lastModifiedBy>Mohamed Ishaq</cp:lastModifiedBy>
  <cp:revision>41</cp:revision>
  <dcterms:created xsi:type="dcterms:W3CDTF">2020-08-17T14:37:07Z</dcterms:created>
  <dcterms:modified xsi:type="dcterms:W3CDTF">2020-12-15T19:40:13Z</dcterms:modified>
</cp:coreProperties>
</file>