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9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3F29A7-E3C7-464C-9B84-C6AA507AAB81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CD4317-6D4E-49D8-B976-ED76E7D2D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potting+of+a+plant&amp;sxsrf=ALeKk02zCgQfKUE1ARLWCY_l53t8gxB4tw:1582526392816&amp;source=lnms&amp;tbm=isch&amp;sa=X&amp;ved=2ahUKEwjp5vabyunnAhWOzTgGHReCAgwQ_AUoAXoECA8QAw&amp;biw=1366&amp;bih=62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8686800" cy="1219200"/>
          </a:xfrm>
        </p:spPr>
        <p:txBody>
          <a:bodyPr/>
          <a:lstStyle/>
          <a:p>
            <a:r>
              <a:rPr lang="en-US" sz="4000" dirty="0" smtClean="0"/>
              <a:t>INDOOR GARDENING -COMPONENTS</a:t>
            </a:r>
            <a:endParaRPr lang="en-US" sz="4000" dirty="0"/>
          </a:p>
        </p:txBody>
      </p:sp>
      <p:pic>
        <p:nvPicPr>
          <p:cNvPr id="4098" name="Picture 2" descr="C:\Users\Admin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8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dirty="0" smtClean="0">
              <a:solidFill>
                <a:srgbClr val="92D050"/>
              </a:solidFill>
              <a:latin typeface="Berlin Sans FB Demi" pitchFamily="34" charset="0"/>
              <a:cs typeface="Andalus" pitchFamily="18" charset="-78"/>
            </a:endParaRPr>
          </a:p>
          <a:p>
            <a:pPr algn="ctr">
              <a:defRPr/>
            </a:pPr>
            <a:endParaRPr lang="en-US" dirty="0" smtClean="0">
              <a:solidFill>
                <a:srgbClr val="92D050"/>
              </a:solidFill>
              <a:latin typeface="Berlin Sans FB Demi" pitchFamily="34" charset="0"/>
              <a:cs typeface="Andalus" pitchFamily="18" charset="-78"/>
            </a:endParaRPr>
          </a:p>
          <a:p>
            <a:pPr algn="ctr">
              <a:defRPr/>
            </a:pPr>
            <a:endParaRPr lang="en-US" dirty="0" smtClean="0">
              <a:solidFill>
                <a:srgbClr val="92D050"/>
              </a:solidFill>
              <a:latin typeface="Berlin Sans FB Demi" pitchFamily="34" charset="0"/>
              <a:cs typeface="Andalus" pitchFamily="18" charset="-78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  <a:cs typeface="Andalus" pitchFamily="18" charset="-78"/>
              </a:rPr>
              <a:t>By</a:t>
            </a: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endParaRPr lang="en-US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  <a:cs typeface="Aharoni" pitchFamily="2" charset="-79"/>
              </a:rPr>
              <a:t>A.M.RASHIDA BANU</a:t>
            </a:r>
          </a:p>
          <a:p>
            <a:pPr algn="ctr">
              <a:defRPr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  <a:cs typeface="Aharoni" pitchFamily="2" charset="-79"/>
              </a:rPr>
              <a:t>ASSISTANT PROFESSOR </a:t>
            </a:r>
          </a:p>
          <a:p>
            <a:pPr algn="ctr">
              <a:defRPr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  <a:cs typeface="Aharoni" pitchFamily="2" charset="-79"/>
              </a:rPr>
              <a:t>DEPARTMENT OF BOTANY</a:t>
            </a:r>
          </a:p>
          <a:p>
            <a:pPr algn="ctr">
              <a:defRPr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  <a:cs typeface="Aharoni" pitchFamily="2" charset="-79"/>
              </a:rPr>
              <a:t>HAJEE KARUTHA ROWHER HOWDIA COLLEGE, </a:t>
            </a: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  <a:cs typeface="Aharoni" pitchFamily="2" charset="-79"/>
              </a:rPr>
              <a:t>UTHAMAPALAYAM,</a:t>
            </a:r>
          </a:p>
          <a:p>
            <a:pPr algn="ctr">
              <a:defRPr/>
            </a:pPr>
            <a:r>
              <a:rPr lang="en-US" dirty="0" smtClean="0">
                <a:solidFill>
                  <a:srgbClr val="92D050"/>
                </a:solidFill>
                <a:latin typeface="Berlin Sans FB Demi" pitchFamily="34" charset="0"/>
                <a:cs typeface="Aharoni" pitchFamily="2" charset="-79"/>
              </a:rPr>
              <a:t>THENI DISTRICT</a:t>
            </a:r>
            <a:endParaRPr lang="en-US" dirty="0">
              <a:solidFill>
                <a:srgbClr val="92D050"/>
              </a:solidFill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05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05000"/>
            <a:ext cx="7745505" cy="4221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Selection of plants</a:t>
            </a:r>
          </a:p>
          <a:p>
            <a:r>
              <a:rPr lang="en-US" sz="2800" dirty="0" smtClean="0"/>
              <a:t>Selection of containers</a:t>
            </a:r>
          </a:p>
          <a:p>
            <a:r>
              <a:rPr lang="en-US" sz="2800" dirty="0" smtClean="0"/>
              <a:t>Making pot mixture</a:t>
            </a:r>
          </a:p>
          <a:p>
            <a:r>
              <a:rPr lang="en-US" sz="2800" dirty="0" smtClean="0"/>
              <a:t>Planting</a:t>
            </a:r>
          </a:p>
          <a:p>
            <a:r>
              <a:rPr lang="en-US" sz="2800" dirty="0" smtClean="0"/>
              <a:t>Watering</a:t>
            </a:r>
          </a:p>
          <a:p>
            <a:r>
              <a:rPr lang="en-US" sz="2800" dirty="0" err="1" smtClean="0"/>
              <a:t>Manuring</a:t>
            </a:r>
            <a:endParaRPr lang="en-US" sz="2800" dirty="0" smtClean="0"/>
          </a:p>
          <a:p>
            <a:r>
              <a:rPr lang="en-US" sz="2800" dirty="0" smtClean="0"/>
              <a:t>Dwarfing</a:t>
            </a:r>
          </a:p>
          <a:p>
            <a:r>
              <a:rPr lang="en-US" sz="2800" dirty="0" smtClean="0"/>
              <a:t>After care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25244"/>
          </a:xfrm>
        </p:spPr>
        <p:txBody>
          <a:bodyPr/>
          <a:lstStyle/>
          <a:p>
            <a:r>
              <a:rPr lang="en-US" sz="4800" dirty="0" smtClean="0"/>
              <a:t>Steps involve in bonsai culture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26385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adapt to extreme dwarfing</a:t>
            </a:r>
          </a:p>
          <a:p>
            <a:r>
              <a:rPr lang="en-US" dirty="0" smtClean="0"/>
              <a:t>Large tree having attractive fruits, </a:t>
            </a:r>
            <a:r>
              <a:rPr lang="en-US" dirty="0" err="1" smtClean="0"/>
              <a:t>leave,flower</a:t>
            </a:r>
            <a:r>
              <a:rPr lang="en-US" dirty="0" smtClean="0"/>
              <a:t> and appearance</a:t>
            </a:r>
          </a:p>
          <a:p>
            <a:r>
              <a:rPr lang="en-US" dirty="0" smtClean="0"/>
              <a:t>Initiated from seedling, layering, grafts, cutting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i="1" dirty="0" err="1" smtClean="0"/>
              <a:t>Ficus</a:t>
            </a:r>
            <a:r>
              <a:rPr lang="en-US" i="1" dirty="0" smtClean="0"/>
              <a:t>, </a:t>
            </a:r>
            <a:r>
              <a:rPr lang="en-US" i="1" dirty="0" err="1" smtClean="0"/>
              <a:t>Polyalthia</a:t>
            </a:r>
            <a:r>
              <a:rPr lang="en-US" i="1" dirty="0" smtClean="0"/>
              <a:t>, </a:t>
            </a:r>
            <a:r>
              <a:rPr lang="en-US" i="1" dirty="0" err="1" smtClean="0"/>
              <a:t>Delonix</a:t>
            </a:r>
            <a:r>
              <a:rPr lang="en-US" i="1" dirty="0" smtClean="0"/>
              <a:t>, </a:t>
            </a:r>
            <a:r>
              <a:rPr lang="en-US" i="1" dirty="0" err="1" smtClean="0"/>
              <a:t>Pinus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plants</a:t>
            </a:r>
            <a:endParaRPr lang="en-US" dirty="0"/>
          </a:p>
        </p:txBody>
      </p:sp>
      <p:pic>
        <p:nvPicPr>
          <p:cNvPr id="4098" name="Picture 2" descr="C:\Users\Admin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60" y="4114800"/>
            <a:ext cx="2238375" cy="2425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520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Attractive containers made of clay, china clay, concrete or brass.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5-7.5 cm </a:t>
            </a:r>
            <a:r>
              <a:rPr lang="en-US" sz="2800" dirty="0" smtClean="0"/>
              <a:t>deep and </a:t>
            </a:r>
            <a:r>
              <a:rPr lang="en-US" sz="2800" dirty="0" smtClean="0">
                <a:solidFill>
                  <a:srgbClr val="FF0000"/>
                </a:solidFill>
              </a:rPr>
              <a:t>45-60cm</a:t>
            </a:r>
            <a:r>
              <a:rPr lang="en-US" sz="2800" dirty="0" smtClean="0"/>
              <a:t> in diameter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Reactangular</a:t>
            </a:r>
            <a:r>
              <a:rPr lang="en-US" sz="2800" dirty="0" smtClean="0"/>
              <a:t> shape – </a:t>
            </a:r>
            <a:r>
              <a:rPr lang="en-US" sz="2800" dirty="0" smtClean="0">
                <a:solidFill>
                  <a:srgbClr val="FF0000"/>
                </a:solidFill>
              </a:rPr>
              <a:t>evergreen plants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Oval or round – </a:t>
            </a:r>
            <a:r>
              <a:rPr lang="en-US" sz="2800" dirty="0" smtClean="0">
                <a:solidFill>
                  <a:srgbClr val="FF0000"/>
                </a:solidFill>
              </a:rPr>
              <a:t>deciduous </a:t>
            </a:r>
            <a:r>
              <a:rPr lang="en-US" sz="2800" dirty="0" err="1" smtClean="0">
                <a:solidFill>
                  <a:srgbClr val="FF0000"/>
                </a:solidFill>
              </a:rPr>
              <a:t>palnt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Colour</a:t>
            </a:r>
            <a:r>
              <a:rPr lang="en-US" sz="2800" dirty="0" smtClean="0"/>
              <a:t> – mosaic, sky blue, grey, jungle green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container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115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Bottom container with small brick piece and river sand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Mixing FYM, red earth, sand and leaf </a:t>
            </a:r>
            <a:r>
              <a:rPr lang="en-US" sz="2800" dirty="0" err="1" smtClean="0"/>
              <a:t>mould</a:t>
            </a:r>
            <a:r>
              <a:rPr lang="en-US" sz="2800" dirty="0" smtClean="0"/>
              <a:t> in equal proportion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Overlaid on brick piece layer, leaving a small margin of the container.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pot mixture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5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Round or oval container – </a:t>
            </a:r>
            <a:r>
              <a:rPr lang="en-US" sz="2800" dirty="0" smtClean="0">
                <a:solidFill>
                  <a:srgbClr val="FF0000"/>
                </a:solidFill>
              </a:rPr>
              <a:t>single plant </a:t>
            </a:r>
            <a:r>
              <a:rPr lang="en-US" sz="2800" dirty="0" smtClean="0"/>
              <a:t>in the </a:t>
            </a:r>
            <a:r>
              <a:rPr lang="en-US" sz="2800" dirty="0" err="1" smtClean="0"/>
              <a:t>centre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Rectangular container – </a:t>
            </a:r>
            <a:r>
              <a:rPr lang="en-US" sz="2800" dirty="0" smtClean="0">
                <a:solidFill>
                  <a:srgbClr val="FF0000"/>
                </a:solidFill>
              </a:rPr>
              <a:t>three plant </a:t>
            </a:r>
            <a:r>
              <a:rPr lang="en-US" sz="2800" dirty="0" smtClean="0"/>
              <a:t>with equal space in 3 way triangular relationship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Planting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41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Winter and rainy season – </a:t>
            </a:r>
            <a:r>
              <a:rPr lang="en-US" sz="2800" dirty="0" smtClean="0">
                <a:solidFill>
                  <a:srgbClr val="FF0000"/>
                </a:solidFill>
              </a:rPr>
              <a:t>alternative</a:t>
            </a:r>
            <a:r>
              <a:rPr lang="en-US" sz="2800" dirty="0" smtClean="0"/>
              <a:t> days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Hot summer days – </a:t>
            </a:r>
            <a:r>
              <a:rPr lang="en-US" sz="2800" dirty="0" smtClean="0">
                <a:solidFill>
                  <a:srgbClr val="FF0000"/>
                </a:solidFill>
              </a:rPr>
              <a:t>4-5 times </a:t>
            </a:r>
            <a:r>
              <a:rPr lang="en-US" sz="2800" dirty="0" smtClean="0"/>
              <a:t>in a day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Quantity differ according to type of plant, nature and size of container and pot mixture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Broad leave require more water than </a:t>
            </a:r>
            <a:r>
              <a:rPr lang="en-US" sz="2800" dirty="0" err="1" smtClean="0"/>
              <a:t>decidous</a:t>
            </a:r>
            <a:r>
              <a:rPr lang="en-US" sz="2800" dirty="0" smtClean="0"/>
              <a:t>  trees.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Overwatering - avoid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127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Well decomposed FYM or bone meal is added once in a month.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 spoon of groundnut or mustard cake once or twice a year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Dilute fertilizer solution at fruiting stage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Manuring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299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447800"/>
            <a:ext cx="7745505" cy="541019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Done both root and shoot pruning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Root pruning – once or twice a year(</a:t>
            </a:r>
            <a:r>
              <a:rPr lang="en-US" sz="2800" dirty="0" err="1" smtClean="0"/>
              <a:t>dec</a:t>
            </a:r>
            <a:r>
              <a:rPr lang="en-US" sz="2800" dirty="0" smtClean="0"/>
              <a:t> or </a:t>
            </a:r>
            <a:r>
              <a:rPr lang="en-US" sz="2800" dirty="0" err="1" smtClean="0"/>
              <a:t>jan</a:t>
            </a:r>
            <a:r>
              <a:rPr lang="en-US" sz="2800" dirty="0"/>
              <a:t>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Plant taken out – remove dead / old root replanted in the same pot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Shoot pruning – proper time to maintain size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Pruning- branches are cut at  required height and apical buds are removed to keep definite shape.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Dwarfing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6216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in different shape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 – shape, upright, twisted trunk, cascade and semi – cascade shape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Branches bent in shape and ties with metallic wire t maintain shape for 3-4 month.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shoots grows – cut to maintain dwarf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Dusting </a:t>
            </a:r>
            <a:r>
              <a:rPr lang="en-US" dirty="0" smtClean="0">
                <a:solidFill>
                  <a:srgbClr val="FF0000"/>
                </a:solidFill>
              </a:rPr>
              <a:t>BHC 10% or </a:t>
            </a:r>
            <a:r>
              <a:rPr lang="en-US" dirty="0" err="1" smtClean="0">
                <a:solidFill>
                  <a:srgbClr val="FF0000"/>
                </a:solidFill>
              </a:rPr>
              <a:t>moncrotophos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proper time protect from insect or pest.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Aftercare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314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faeb4e373867efce78fd05f84f61d4f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199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062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rowing of plants in suitable containers to beautify the areas inside the houses.</a:t>
            </a:r>
          </a:p>
          <a:p>
            <a:r>
              <a:rPr lang="en-US" dirty="0" smtClean="0"/>
              <a:t>Earthen pots, ceramic pots, glass tanks or any other cheap container available to grow</a:t>
            </a:r>
          </a:p>
          <a:p>
            <a:r>
              <a:rPr lang="en-US" dirty="0" smtClean="0"/>
              <a:t>Shade loving plants</a:t>
            </a:r>
          </a:p>
          <a:p>
            <a:r>
              <a:rPr lang="en-US" dirty="0" smtClean="0"/>
              <a:t>Humidity and temperature , irrigation, natural light and ventilation</a:t>
            </a:r>
          </a:p>
          <a:p>
            <a:r>
              <a:rPr lang="en-US" dirty="0" smtClean="0"/>
              <a:t>Open spaces, terraces, shade, inside the rooms, verandah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GARDENING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10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91xSbYRU7mL._AC_SL15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072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Gives a beauty to indoor environment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Good hobby for educated people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Fetches high price in market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Gives jobs to growers.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Importance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82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Kumaresan</a:t>
            </a:r>
            <a:r>
              <a:rPr lang="en-US" dirty="0" smtClean="0"/>
              <a:t> .V., Horticulture and </a:t>
            </a:r>
            <a:r>
              <a:rPr lang="en-US" smtClean="0"/>
              <a:t>plant </a:t>
            </a:r>
            <a:r>
              <a:rPr lang="en-US" smtClean="0"/>
              <a:t>breeding</a:t>
            </a:r>
            <a:r>
              <a:rPr lang="en-US" dirty="0" smtClean="0"/>
              <a:t>, </a:t>
            </a:r>
            <a:r>
              <a:rPr lang="en-US" dirty="0" err="1" smtClean="0"/>
              <a:t>saras</a:t>
            </a:r>
            <a:r>
              <a:rPr lang="en-US" dirty="0" smtClean="0"/>
              <a:t> publication.</a:t>
            </a:r>
          </a:p>
          <a:p>
            <a:r>
              <a:rPr lang="en-US" dirty="0">
                <a:hlinkClick r:id="rId2"/>
              </a:rPr>
              <a:t>https://www.google.com/search?q=potting+of+a+plant&amp;sxsrf=ALeKk02zCgQfKUE1ARLWCY_l53t8gxB4tw:1582526392816&amp;source=lnms&amp;tbm=isch&amp;sa=X&amp;ved=2ahUKEwjp5vabyunnAhWOzTgGHReCAgwQ_AUoAXoECA8QAw&amp;biw=1366&amp;bih=625#imgrc=MZuEtmGQplZz6M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938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8042" y="2967335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Hanging </a:t>
            </a:r>
            <a:r>
              <a:rPr lang="en-US" sz="4000" dirty="0" smtClean="0"/>
              <a:t>baskets</a:t>
            </a:r>
          </a:p>
          <a:p>
            <a:r>
              <a:rPr lang="en-US" sz="4000" dirty="0" smtClean="0"/>
              <a:t>Bonsai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Components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12421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Potted plants hung down from the roof or </a:t>
            </a:r>
            <a:r>
              <a:rPr lang="en-US" sz="2800" dirty="0" err="1" smtClean="0"/>
              <a:t>woden</a:t>
            </a:r>
            <a:r>
              <a:rPr lang="en-US" sz="2800" dirty="0" smtClean="0"/>
              <a:t> frames are called hanging baskets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Containers such as earthen pots, ceramic </a:t>
            </a:r>
            <a:r>
              <a:rPr lang="en-US" sz="2800" dirty="0" err="1" smtClean="0"/>
              <a:t>pots,plastic</a:t>
            </a:r>
            <a:r>
              <a:rPr lang="en-US" sz="2800" dirty="0" smtClean="0"/>
              <a:t> containers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Roof terraces, verandah, drawing room and shade of a tree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Hanging baskets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580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762001"/>
            <a:ext cx="7745505" cy="536416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To retain moisture, before planting a plant, container is partly filled with coconut </a:t>
            </a:r>
            <a:r>
              <a:rPr lang="en-US" dirty="0" err="1" smtClean="0"/>
              <a:t>fibre</a:t>
            </a:r>
            <a:r>
              <a:rPr lang="en-US" dirty="0" smtClean="0"/>
              <a:t>, moss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Than filled with two parts of loamy soil and one part of well rotten dried </a:t>
            </a:r>
            <a:r>
              <a:rPr lang="en-US" dirty="0" err="1" smtClean="0"/>
              <a:t>cowdung</a:t>
            </a:r>
            <a:r>
              <a:rPr lang="en-US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Plant raised either seeds or seedlings or cutting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Plant may be erect – min height or pendent(drooping branches and </a:t>
            </a:r>
            <a:r>
              <a:rPr lang="en-US" dirty="0" err="1" smtClean="0"/>
              <a:t>colourful</a:t>
            </a:r>
            <a:r>
              <a:rPr lang="en-US" dirty="0" smtClean="0"/>
              <a:t> foliage)</a:t>
            </a:r>
          </a:p>
        </p:txBody>
      </p:sp>
    </p:spTree>
    <p:extLst>
      <p:ext uri="{BB962C8B-B14F-4D97-AF65-F5344CB8AC3E}">
        <p14:creationId xmlns="" xmlns:p14="http://schemas.microsoft.com/office/powerpoint/2010/main" val="211086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8.03.16.22.42.20-TL2105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47901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242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381001"/>
            <a:ext cx="7745505" cy="5745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220000"/>
              </a:lnSpc>
              <a:buNone/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sz="3200" dirty="0"/>
              <a:t>After planting, hung on roof or my nylon thread</a:t>
            </a:r>
          </a:p>
          <a:p>
            <a:pPr>
              <a:lnSpc>
                <a:spcPct val="170000"/>
              </a:lnSpc>
            </a:pPr>
            <a:r>
              <a:rPr lang="en-US" sz="3200" dirty="0"/>
              <a:t>Water regularly</a:t>
            </a:r>
          </a:p>
          <a:p>
            <a:pPr>
              <a:lnSpc>
                <a:spcPct val="170000"/>
              </a:lnSpc>
            </a:pPr>
            <a:r>
              <a:rPr lang="en-US" sz="3200" dirty="0"/>
              <a:t>NPK </a:t>
            </a:r>
            <a:r>
              <a:rPr lang="en-US" sz="3200" dirty="0" smtClean="0"/>
              <a:t>fertilizer</a:t>
            </a:r>
          </a:p>
          <a:p>
            <a:pPr>
              <a:lnSpc>
                <a:spcPct val="170000"/>
              </a:lnSpc>
            </a:pPr>
            <a:r>
              <a:rPr lang="en-US" sz="3200" dirty="0" err="1" smtClean="0"/>
              <a:t>Eg</a:t>
            </a:r>
            <a:r>
              <a:rPr lang="en-US" sz="3200" dirty="0" smtClean="0"/>
              <a:t>  </a:t>
            </a:r>
            <a:r>
              <a:rPr lang="en-US" sz="3200" i="1" dirty="0" err="1" smtClean="0"/>
              <a:t>Adiantum</a:t>
            </a:r>
            <a:r>
              <a:rPr lang="en-US" sz="3200" i="1" dirty="0" smtClean="0"/>
              <a:t>(fern) </a:t>
            </a:r>
          </a:p>
          <a:p>
            <a:pPr>
              <a:lnSpc>
                <a:spcPct val="170000"/>
              </a:lnSpc>
            </a:pPr>
            <a:r>
              <a:rPr lang="en-US" sz="3200" i="1" dirty="0" smtClean="0"/>
              <a:t> Asparagus</a:t>
            </a:r>
          </a:p>
          <a:p>
            <a:pPr>
              <a:lnSpc>
                <a:spcPct val="170000"/>
              </a:lnSpc>
            </a:pPr>
            <a:r>
              <a:rPr lang="en-US" sz="3200" i="1" dirty="0" smtClean="0"/>
              <a:t> Begonia </a:t>
            </a:r>
            <a:r>
              <a:rPr lang="en-US" sz="3200" i="1" dirty="0" err="1" smtClean="0"/>
              <a:t>recumbens</a:t>
            </a:r>
            <a:endParaRPr lang="en-US" sz="3200" i="1" dirty="0" smtClean="0"/>
          </a:p>
          <a:p>
            <a:pPr>
              <a:lnSpc>
                <a:spcPct val="170000"/>
              </a:lnSpc>
            </a:pPr>
            <a:r>
              <a:rPr lang="en-US" sz="3200" i="1" dirty="0" smtClean="0"/>
              <a:t>Petunia </a:t>
            </a:r>
            <a:r>
              <a:rPr lang="en-US" sz="3200" i="1" dirty="0" err="1" smtClean="0"/>
              <a:t>hybrida</a:t>
            </a:r>
            <a:r>
              <a:rPr lang="en-US" sz="3200" i="1" dirty="0" smtClean="0"/>
              <a:t> </a:t>
            </a:r>
          </a:p>
          <a:p>
            <a:endParaRPr lang="en-US" dirty="0"/>
          </a:p>
        </p:txBody>
      </p:sp>
      <p:pic>
        <p:nvPicPr>
          <p:cNvPr id="1027" name="Picture 3" descr="C:\Users\Admin\Desktop\a4df219e0c0bff567d8353b33489f923--flower-baskets-flower-p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306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Give additional decoration to the house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Done as a  hobby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Give mental satisfaction to people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Significance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548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Dwarfing trees and shrubs by growing them in shallow containers is called </a:t>
            </a:r>
            <a:r>
              <a:rPr lang="en-US" dirty="0" smtClean="0">
                <a:solidFill>
                  <a:srgbClr val="FF0000"/>
                </a:solidFill>
              </a:rPr>
              <a:t>Bonsai culture</a:t>
            </a:r>
          </a:p>
          <a:p>
            <a:r>
              <a:rPr lang="en-US" dirty="0" smtClean="0"/>
              <a:t>Miniature tree or shrub is called bonsai</a:t>
            </a:r>
          </a:p>
          <a:p>
            <a:r>
              <a:rPr lang="en-US" dirty="0" smtClean="0"/>
              <a:t>Japanese art</a:t>
            </a:r>
          </a:p>
          <a:p>
            <a:r>
              <a:rPr lang="en-US" dirty="0" smtClean="0"/>
              <a:t>Less than 75cm in height</a:t>
            </a:r>
          </a:p>
          <a:p>
            <a:r>
              <a:rPr lang="en-US" dirty="0" smtClean="0"/>
              <a:t>More than 10 years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Bonsai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733800"/>
            <a:ext cx="2890838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4319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360</TotalTime>
  <Words>638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INDOOR GARDENING -COMPONENTS</vt:lpstr>
      <vt:lpstr>INDOOR GARDENING</vt:lpstr>
      <vt:lpstr>Components</vt:lpstr>
      <vt:lpstr>Hanging baskets</vt:lpstr>
      <vt:lpstr>Slide 5</vt:lpstr>
      <vt:lpstr>Slide 6</vt:lpstr>
      <vt:lpstr>Slide 7</vt:lpstr>
      <vt:lpstr> Significance </vt:lpstr>
      <vt:lpstr> Bonsai </vt:lpstr>
      <vt:lpstr>Steps involve in bonsai culture</vt:lpstr>
      <vt:lpstr>Selection of plants</vt:lpstr>
      <vt:lpstr>Selection of container</vt:lpstr>
      <vt:lpstr>Making pot mixture</vt:lpstr>
      <vt:lpstr> Planting </vt:lpstr>
      <vt:lpstr> Watering </vt:lpstr>
      <vt:lpstr>Manuring </vt:lpstr>
      <vt:lpstr> Dwarfing </vt:lpstr>
      <vt:lpstr> Aftercare </vt:lpstr>
      <vt:lpstr>Slide 19</vt:lpstr>
      <vt:lpstr>Slide 20</vt:lpstr>
      <vt:lpstr> Importance </vt:lpstr>
      <vt:lpstr> Reference </vt:lpstr>
      <vt:lpstr>Slide 23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GARDEN -COMPONENTS</dc:title>
  <dc:creator>Admin</dc:creator>
  <cp:lastModifiedBy>Miss</cp:lastModifiedBy>
  <cp:revision>39</cp:revision>
  <dcterms:created xsi:type="dcterms:W3CDTF">2020-02-21T07:38:21Z</dcterms:created>
  <dcterms:modified xsi:type="dcterms:W3CDTF">2021-01-26T17:51:10Z</dcterms:modified>
</cp:coreProperties>
</file>