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1" r:id="rId4"/>
    <p:sldId id="259" r:id="rId5"/>
    <p:sldId id="272" r:id="rId6"/>
    <p:sldId id="267" r:id="rId7"/>
    <p:sldId id="268" r:id="rId8"/>
    <p:sldId id="273" r:id="rId9"/>
    <p:sldId id="261" r:id="rId10"/>
    <p:sldId id="275" r:id="rId11"/>
    <p:sldId id="266" r:id="rId12"/>
    <p:sldId id="276" r:id="rId13"/>
    <p:sldId id="27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5873F-A657-4CE8-ABA1-C04EEC419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					BIO DIESEL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0681E96-2303-4B2C-AF54-B5679C713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96250"/>
            <a:ext cx="10390910" cy="2551199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		   </a:t>
            </a:r>
            <a:r>
              <a:rPr lang="en-IN" dirty="0" smtClean="0"/>
              <a:t>   </a:t>
            </a:r>
            <a:r>
              <a:rPr lang="en-IN" sz="2200" b="1" dirty="0" smtClean="0"/>
              <a:t>Dr</a:t>
            </a:r>
            <a:r>
              <a:rPr lang="en-IN" sz="2200" b="1" dirty="0"/>
              <a:t>. A. MAAJITHA BEGAM</a:t>
            </a:r>
          </a:p>
          <a:p>
            <a:r>
              <a:rPr lang="en-IN" sz="2200" b="1" dirty="0"/>
              <a:t>			             </a:t>
            </a:r>
            <a:r>
              <a:rPr lang="en-IN" sz="2200" b="1" dirty="0" smtClean="0"/>
              <a:t> ASSISTANT </a:t>
            </a:r>
            <a:r>
              <a:rPr lang="en-IN" sz="2200" b="1" dirty="0"/>
              <a:t>PROFESSOR OF BOTANY</a:t>
            </a:r>
          </a:p>
          <a:p>
            <a:r>
              <a:rPr lang="en-IN" sz="2200" b="1" dirty="0"/>
              <a:t>					</a:t>
            </a:r>
            <a:r>
              <a:rPr lang="en-IN" sz="2200" b="1" dirty="0" smtClean="0"/>
              <a:t>  HAJEE </a:t>
            </a:r>
            <a:r>
              <a:rPr lang="en-IN" sz="2200" b="1" dirty="0"/>
              <a:t>KARUTHA ROWTHER HOWDIA COLLEGE</a:t>
            </a:r>
          </a:p>
          <a:p>
            <a:r>
              <a:rPr lang="en-IN" sz="2200" b="1" dirty="0"/>
              <a:t>                            </a:t>
            </a:r>
            <a:r>
              <a:rPr lang="en-IN" sz="2200" b="1" dirty="0" smtClean="0"/>
              <a:t> UTHAMAPALAYAM</a:t>
            </a:r>
          </a:p>
          <a:p>
            <a:r>
              <a:rPr lang="en-IN" sz="2200" b="1" dirty="0" smtClean="0"/>
              <a:t>                        THENI DISTRICT</a:t>
            </a:r>
          </a:p>
          <a:p>
            <a:r>
              <a:rPr lang="en-IN" sz="2200" b="1" dirty="0" smtClean="0"/>
              <a:t>                 TAMILNADU</a:t>
            </a:r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59821"/>
            <a:ext cx="5898276" cy="49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dirty="0" err="1" smtClean="0"/>
              <a:t>Transesterfication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FFFF00"/>
                </a:solidFill>
              </a:rPr>
              <a:t>Methanol reacts with the fatty acids of the </a:t>
            </a:r>
            <a:r>
              <a:rPr lang="en-IN" sz="2400" b="1" dirty="0" err="1">
                <a:solidFill>
                  <a:srgbClr val="FFFF00"/>
                </a:solidFill>
              </a:rPr>
              <a:t>jatropha</a:t>
            </a:r>
            <a:r>
              <a:rPr lang="en-IN" sz="2400" b="1" dirty="0">
                <a:solidFill>
                  <a:srgbClr val="FFFF00"/>
                </a:solidFill>
              </a:rPr>
              <a:t> oil to produce mono alkyl ester (biodiesel) and glycerol.</a:t>
            </a:r>
          </a:p>
          <a:p>
            <a:pPr>
              <a:lnSpc>
                <a:spcPct val="150000"/>
              </a:lnSpc>
            </a:pPr>
            <a:r>
              <a:rPr lang="en-IN" sz="2400" b="1" dirty="0" err="1">
                <a:solidFill>
                  <a:srgbClr val="FFFF00"/>
                </a:solidFill>
              </a:rPr>
              <a:t>Transesterification</a:t>
            </a:r>
            <a:r>
              <a:rPr lang="en-IN" sz="2400" b="1" dirty="0">
                <a:solidFill>
                  <a:srgbClr val="FFFF00"/>
                </a:solidFill>
              </a:rPr>
              <a:t> - One alcohol is displaced from an ester by another alcohol</a:t>
            </a:r>
          </a:p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FFFF00"/>
                </a:solidFill>
              </a:rPr>
              <a:t>Allowed to sediment for 8 -24 </a:t>
            </a:r>
            <a:r>
              <a:rPr lang="en-IN" sz="2400" b="1" dirty="0" err="1">
                <a:solidFill>
                  <a:srgbClr val="FFFF00"/>
                </a:solidFill>
              </a:rPr>
              <a:t>hrs</a:t>
            </a:r>
            <a:endParaRPr lang="en-IN" sz="24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400" b="1" dirty="0">
                <a:solidFill>
                  <a:srgbClr val="FFFF00"/>
                </a:solidFill>
              </a:rPr>
              <a:t>Glycerol settled at bottom and it is drained off</a:t>
            </a:r>
          </a:p>
          <a:p>
            <a:pPr>
              <a:lnSpc>
                <a:spcPct val="150000"/>
              </a:lnSpc>
            </a:pPr>
            <a:r>
              <a:rPr lang="en-IN" sz="2400" b="1" dirty="0" err="1">
                <a:solidFill>
                  <a:srgbClr val="FFFF00"/>
                </a:solidFill>
              </a:rPr>
              <a:t>NaOH</a:t>
            </a:r>
            <a:r>
              <a:rPr lang="en-IN" sz="2400" b="1" dirty="0">
                <a:solidFill>
                  <a:srgbClr val="FFFF00"/>
                </a:solidFill>
              </a:rPr>
              <a:t> &amp; KOH acted as Catalyst</a:t>
            </a:r>
            <a:endParaRPr lang="en-I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B64E84-B2E6-472E-99CF-2ECC032D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7" y="2011680"/>
            <a:ext cx="11680166" cy="4206240"/>
          </a:xfrm>
        </p:spPr>
        <p:txBody>
          <a:bodyPr>
            <a:normAutofit/>
          </a:bodyPr>
          <a:lstStyle/>
          <a:p>
            <a:r>
              <a:rPr lang="en-IN" sz="2800" dirty="0"/>
              <a:t>Sodium hydroxide + Methanol 		</a:t>
            </a:r>
            <a:r>
              <a:rPr lang="en-IN" sz="2800" dirty="0" smtClean="0"/>
              <a:t>Sodium </a:t>
            </a:r>
            <a:r>
              <a:rPr lang="en-IN" sz="2800" dirty="0"/>
              <a:t>methoxide</a:t>
            </a:r>
          </a:p>
          <a:p>
            <a:endParaRPr lang="en-IN" sz="2800" dirty="0"/>
          </a:p>
          <a:p>
            <a:r>
              <a:rPr lang="en-IN" sz="2800" dirty="0"/>
              <a:t>S</a:t>
            </a:r>
            <a:r>
              <a:rPr lang="en-IN" sz="2800" dirty="0" smtClean="0"/>
              <a:t>odium </a:t>
            </a:r>
            <a:r>
              <a:rPr lang="en-IN" sz="2800" dirty="0"/>
              <a:t>methoxide + Jatropha Oil 		</a:t>
            </a:r>
            <a:r>
              <a:rPr lang="en-IN" sz="2800" dirty="0" smtClean="0"/>
              <a:t>Mono alkyl </a:t>
            </a:r>
            <a:r>
              <a:rPr lang="en-IN" sz="2800" dirty="0"/>
              <a:t>ester (Biodiesel) + </a:t>
            </a:r>
            <a:r>
              <a:rPr lang="en-IN" sz="2800" dirty="0" smtClean="0"/>
              <a:t>												Glycerol</a:t>
            </a:r>
            <a:endParaRPr lang="en-IN" sz="2800" dirty="0"/>
          </a:p>
          <a:p>
            <a:endParaRPr lang="en-IN" sz="2800" dirty="0"/>
          </a:p>
          <a:p>
            <a:r>
              <a:rPr lang="en-IN" sz="2800" dirty="0"/>
              <a:t>Jatropha Oil +  Methanol + NaOH 		Glycerol + </a:t>
            </a:r>
            <a:r>
              <a:rPr lang="en-IN" sz="2800" dirty="0" err="1"/>
              <a:t>BIodiesel</a:t>
            </a:r>
            <a:endParaRPr lang="en-IN" sz="28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784AF751-362D-444C-9418-6F2734298523}"/>
              </a:ext>
            </a:extLst>
          </p:cNvPr>
          <p:cNvSpPr/>
          <p:nvPr/>
        </p:nvSpPr>
        <p:spPr>
          <a:xfrm>
            <a:off x="5329382" y="2198717"/>
            <a:ext cx="10714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5EA8B3E8-2D66-4113-B992-36E28EF1361F}"/>
              </a:ext>
            </a:extLst>
          </p:cNvPr>
          <p:cNvSpPr/>
          <p:nvPr/>
        </p:nvSpPr>
        <p:spPr>
          <a:xfrm>
            <a:off x="5566211" y="4858056"/>
            <a:ext cx="10714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0EE2C30-A955-4623-AB69-FA8B1B3272D1}"/>
              </a:ext>
            </a:extLst>
          </p:cNvPr>
          <p:cNvSpPr/>
          <p:nvPr/>
        </p:nvSpPr>
        <p:spPr>
          <a:xfrm>
            <a:off x="5518073" y="3343975"/>
            <a:ext cx="10714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7043" y="1085316"/>
            <a:ext cx="400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     Overall process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24" y="752031"/>
            <a:ext cx="6916525" cy="554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877" y="752031"/>
            <a:ext cx="4546112" cy="549494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493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9849" r="9873"/>
          <a:stretch/>
        </p:blipFill>
        <p:spPr bwMode="auto">
          <a:xfrm>
            <a:off x="254977" y="645579"/>
            <a:ext cx="7427692" cy="560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23" y="1284258"/>
            <a:ext cx="3708920" cy="27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IN" sz="6000" dirty="0" smtClean="0"/>
          </a:p>
          <a:p>
            <a:pPr algn="ctr">
              <a:buNone/>
            </a:pPr>
            <a:endParaRPr lang="en-IN" sz="6000" dirty="0" smtClean="0"/>
          </a:p>
          <a:p>
            <a:pPr algn="ctr">
              <a:buNone/>
            </a:pPr>
            <a:r>
              <a:rPr lang="en-IN" sz="6000" dirty="0" smtClean="0"/>
              <a:t>THANKS</a:t>
            </a:r>
            <a:endParaRPr lang="en-US" sz="6000" dirty="0"/>
          </a:p>
        </p:txBody>
      </p:sp>
      <p:pic>
        <p:nvPicPr>
          <p:cNvPr id="4" name="Picture 2" descr="Image result for 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343" y="194093"/>
            <a:ext cx="2667000" cy="153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ED702-7B03-4D86-8D94-B41C236F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Biodiesel - Introduction</a:t>
            </a:r>
            <a:br>
              <a:rPr lang="en-IN" dirty="0"/>
            </a:b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52F2E5-3672-41BF-9C24-60D1C30A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7007" y="2336800"/>
            <a:ext cx="7492611" cy="3885926"/>
          </a:xfrm>
        </p:spPr>
        <p:txBody>
          <a:bodyPr>
            <a:noAutofit/>
          </a:bodyPr>
          <a:lstStyle/>
          <a:p>
            <a:r>
              <a:rPr lang="en-IN" sz="2400" dirty="0"/>
              <a:t>Biodiesel is a clean burning oil manufactured from fat or vegetable oils by transesterification process.</a:t>
            </a:r>
          </a:p>
          <a:p>
            <a:r>
              <a:rPr lang="en-IN" sz="2400" dirty="0"/>
              <a:t>It is not petroleum origin</a:t>
            </a:r>
          </a:p>
          <a:p>
            <a:r>
              <a:rPr lang="en-IN" sz="2400" dirty="0"/>
              <a:t>It is biodegradable</a:t>
            </a:r>
          </a:p>
          <a:p>
            <a:r>
              <a:rPr lang="en-IN" sz="2400" dirty="0"/>
              <a:t>Non-toxic</a:t>
            </a:r>
          </a:p>
          <a:p>
            <a:r>
              <a:rPr lang="en-IN" sz="2400" dirty="0"/>
              <a:t>Free from sulphur and aromatics</a:t>
            </a:r>
          </a:p>
          <a:p>
            <a:r>
              <a:rPr lang="en-IN" sz="2400" dirty="0"/>
              <a:t>Used with no or little modification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618" y="2529555"/>
            <a:ext cx="3066860" cy="29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8679" y="1699024"/>
            <a:ext cx="85571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Fuel engines designed till 1993 could not use 100 % biodiesel because they had rubber </a:t>
            </a:r>
            <a:r>
              <a:rPr lang="en-IN" sz="2800" dirty="0" smtClean="0"/>
              <a:t>seals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Modern engines does not have the rubber seal so that 100% biodiesel can be </a:t>
            </a:r>
            <a:r>
              <a:rPr lang="en-IN" sz="2800" dirty="0" smtClean="0"/>
              <a:t>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/>
              <a:t>It is used to run vehicles, generators, boats and so on</a:t>
            </a:r>
            <a:r>
              <a:rPr lang="en-IN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Biodiesel can be produces from algae and many plants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318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B7C40-814F-4B8A-8367-E3F9BC78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			Jatropha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19456-9703-4CC8-975E-BB5E82C9EB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Bio fuel is prepared from plant oils. It is known as </a:t>
            </a:r>
            <a:r>
              <a:rPr lang="en-IN" sz="2400" dirty="0" smtClean="0"/>
              <a:t>biodiesel</a:t>
            </a:r>
            <a:r>
              <a:rPr lang="en-IN" sz="2400" dirty="0"/>
              <a:t>.</a:t>
            </a:r>
          </a:p>
          <a:p>
            <a:r>
              <a:rPr lang="en-IN" sz="2400" i="1" dirty="0" err="1"/>
              <a:t>Jatropha</a:t>
            </a:r>
            <a:r>
              <a:rPr lang="en-IN" sz="2400" i="1" dirty="0"/>
              <a:t> </a:t>
            </a:r>
            <a:r>
              <a:rPr lang="en-IN" sz="2400" i="1" dirty="0" err="1"/>
              <a:t>c</a:t>
            </a:r>
            <a:r>
              <a:rPr lang="en-IN" sz="2400" i="1" dirty="0" err="1" smtClean="0"/>
              <a:t>urcus</a:t>
            </a:r>
            <a:endParaRPr lang="en-IN" sz="2400" i="1" dirty="0"/>
          </a:p>
          <a:p>
            <a:r>
              <a:rPr lang="en-IN" sz="2400" dirty="0" err="1"/>
              <a:t>Euphorbiaceae</a:t>
            </a:r>
            <a:endParaRPr lang="en-IN" sz="2400" dirty="0"/>
          </a:p>
          <a:p>
            <a:r>
              <a:rPr lang="en-IN" sz="2400" dirty="0"/>
              <a:t>3 to 5cm in height</a:t>
            </a:r>
          </a:p>
          <a:p>
            <a:r>
              <a:rPr lang="en-IN" sz="2400" dirty="0"/>
              <a:t>Lobed leaves with spiral phyllotaxy</a:t>
            </a:r>
          </a:p>
          <a:p>
            <a:r>
              <a:rPr lang="en-IN" sz="2400" dirty="0"/>
              <a:t>Fruits produced after a year of plantation</a:t>
            </a:r>
          </a:p>
          <a:p>
            <a:r>
              <a:rPr lang="en-IN" sz="2400" dirty="0"/>
              <a:t>Plant can grow anywhere.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989461-76DC-4FF8-B6A9-1708FC10A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2" indent="0">
              <a:buNone/>
            </a:pPr>
            <a:endParaRPr lang="en-IN" dirty="0"/>
          </a:p>
          <a:p>
            <a:pPr lvl="2"/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639" y="2479438"/>
            <a:ext cx="3967207" cy="37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290" y="856012"/>
            <a:ext cx="792195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/>
              <a:t>Production </a:t>
            </a:r>
            <a:r>
              <a:rPr lang="en-IN" sz="2800" dirty="0" smtClean="0"/>
              <a:t> of Bio diesel involves </a:t>
            </a:r>
            <a:r>
              <a:rPr lang="en-IN" sz="2800" dirty="0"/>
              <a:t>the following steps</a:t>
            </a:r>
          </a:p>
          <a:p>
            <a:pPr lvl="1"/>
            <a:endParaRPr lang="en-IN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Preparation of </a:t>
            </a:r>
            <a:r>
              <a:rPr lang="en-IN" sz="2400" dirty="0" err="1"/>
              <a:t>Jatropha</a:t>
            </a:r>
            <a:r>
              <a:rPr lang="en-IN" sz="2400" dirty="0"/>
              <a:t> Seeds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Extraction of Oils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/>
              <a:t>Purification of Oils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2400" dirty="0" err="1"/>
              <a:t>Transesterification</a:t>
            </a:r>
            <a:endParaRPr lang="en-I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73" y="1529697"/>
            <a:ext cx="5939057" cy="52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706EA-3C54-4DEC-B2E7-E06BCC39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		</a:t>
            </a:r>
            <a:r>
              <a:rPr lang="en-IN" i="1" dirty="0" err="1" smtClean="0"/>
              <a:t>jatropha</a:t>
            </a:r>
            <a:r>
              <a:rPr lang="en-IN" i="1" dirty="0" smtClean="0"/>
              <a:t> CURCUS</a:t>
            </a:r>
            <a:endParaRPr lang="en-IN" i="1" dirty="0"/>
          </a:p>
        </p:txBody>
      </p:sp>
      <p:pic>
        <p:nvPicPr>
          <p:cNvPr id="1028" name="Picture 4" descr="Image result for jatropha">
            <a:extLst>
              <a:ext uri="{FF2B5EF4-FFF2-40B4-BE49-F238E27FC236}">
                <a16:creationId xmlns:a16="http://schemas.microsoft.com/office/drawing/2014/main" xmlns="" id="{BE33A75B-F2A0-4E56-9D37-88F132D0F1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" y="1792936"/>
            <a:ext cx="4062302" cy="30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840" b="13840"/>
          <a:stretch/>
        </p:blipFill>
        <p:spPr>
          <a:xfrm>
            <a:off x="4146518" y="3679207"/>
            <a:ext cx="3896882" cy="3063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026" y="1788982"/>
            <a:ext cx="3966472" cy="29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1E99F-393B-473D-936E-A98D3C97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Preparation of seeds and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32C16D-0094-4193-A3F8-AD1614DBBC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r>
              <a:rPr lang="en-IN" sz="3000" dirty="0" smtClean="0"/>
              <a:t>Plucking </a:t>
            </a:r>
            <a:r>
              <a:rPr lang="en-IN" sz="3000" dirty="0"/>
              <a:t>of </a:t>
            </a:r>
            <a:r>
              <a:rPr lang="en-IN" sz="3000" dirty="0" smtClean="0"/>
              <a:t>ripened </a:t>
            </a:r>
            <a:r>
              <a:rPr lang="en-IN" sz="3000" dirty="0"/>
              <a:t>fruits</a:t>
            </a:r>
          </a:p>
          <a:p>
            <a:r>
              <a:rPr lang="en-IN" sz="3000" dirty="0"/>
              <a:t>Decorticated</a:t>
            </a:r>
          </a:p>
          <a:p>
            <a:r>
              <a:rPr lang="en-IN" sz="3000" dirty="0"/>
              <a:t>sundried</a:t>
            </a:r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4CD6C1-4E68-408A-9668-2F6BFAD4D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391" y="2011679"/>
            <a:ext cx="4754880" cy="4708297"/>
          </a:xfrm>
        </p:spPr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742" y="2541847"/>
            <a:ext cx="4586675" cy="33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821" y="791403"/>
            <a:ext cx="79931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Mechanical Extraction by screw press / Solvent extraction/ </a:t>
            </a:r>
            <a:r>
              <a:rPr lang="en-IN" sz="3200" dirty="0" err="1" smtClean="0"/>
              <a:t>Sox</a:t>
            </a:r>
            <a:r>
              <a:rPr lang="en-IN" sz="3200" dirty="0" smtClean="0"/>
              <a:t>-let </a:t>
            </a:r>
            <a:r>
              <a:rPr lang="en-IN" sz="3200" dirty="0"/>
              <a:t>extraction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Removal of suspended particles by filtration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Boiled with 20% of water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Decantation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 smtClean="0"/>
              <a:t>Boiling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Decantation</a:t>
            </a:r>
            <a:endParaRPr lang="en-I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3" y="3889209"/>
            <a:ext cx="2619375" cy="25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EDE6C-E60D-44F2-913B-D9D29AD0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284176"/>
            <a:ext cx="11009746" cy="1508760"/>
          </a:xfrm>
        </p:spPr>
        <p:txBody>
          <a:bodyPr/>
          <a:lstStyle/>
          <a:p>
            <a:r>
              <a:rPr lang="en-IN" dirty="0" smtClean="0"/>
              <a:t>			</a:t>
            </a:r>
            <a:r>
              <a:rPr lang="en-IN" dirty="0" err="1" smtClean="0"/>
              <a:t>transesterification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0E7793-6993-43BF-B603-01F8E4C6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4" y="1811547"/>
            <a:ext cx="11611154" cy="5046453"/>
          </a:xfrm>
        </p:spPr>
        <p:txBody>
          <a:bodyPr>
            <a:normAutofit/>
          </a:bodyPr>
          <a:lstStyle/>
          <a:p>
            <a:endParaRPr lang="en-IN" dirty="0"/>
          </a:p>
          <a:p>
            <a:pPr algn="ctr">
              <a:lnSpc>
                <a:spcPct val="150000"/>
              </a:lnSpc>
            </a:pPr>
            <a:r>
              <a:rPr lang="en-IN" sz="2400" b="1" dirty="0" err="1" smtClean="0">
                <a:solidFill>
                  <a:srgbClr val="FFFF00"/>
                </a:solidFill>
              </a:rPr>
              <a:t>NaOH</a:t>
            </a:r>
            <a:r>
              <a:rPr lang="en-IN" sz="2400" b="1" dirty="0" smtClean="0">
                <a:solidFill>
                  <a:srgbClr val="FFFF00"/>
                </a:solidFill>
              </a:rPr>
              <a:t>/KOH mixed with methanol</a:t>
            </a:r>
          </a:p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FF00"/>
                </a:solidFill>
              </a:rPr>
              <a:t>Dissolve hydroxide</a:t>
            </a:r>
          </a:p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FF00"/>
                </a:solidFill>
              </a:rPr>
              <a:t>Sodium </a:t>
            </a:r>
            <a:r>
              <a:rPr lang="en-IN" sz="2400" b="1" dirty="0" err="1" smtClean="0">
                <a:solidFill>
                  <a:srgbClr val="FFFF00"/>
                </a:solidFill>
              </a:rPr>
              <a:t>methoxide</a:t>
            </a:r>
            <a:r>
              <a:rPr lang="en-IN" sz="2400" b="1" dirty="0" smtClean="0">
                <a:solidFill>
                  <a:srgbClr val="FFFF00"/>
                </a:solidFill>
              </a:rPr>
              <a:t>/Potassium </a:t>
            </a:r>
            <a:r>
              <a:rPr lang="en-IN" sz="2400" b="1" dirty="0" err="1" smtClean="0">
                <a:solidFill>
                  <a:srgbClr val="FFFF00"/>
                </a:solidFill>
              </a:rPr>
              <a:t>methoxide</a:t>
            </a:r>
            <a:endParaRPr lang="en-IN" sz="24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FF00"/>
                </a:solidFill>
              </a:rPr>
              <a:t>Sodium </a:t>
            </a:r>
            <a:r>
              <a:rPr lang="en-IN" sz="2400" b="1" dirty="0">
                <a:solidFill>
                  <a:srgbClr val="FFFF00"/>
                </a:solidFill>
              </a:rPr>
              <a:t>methoxide mixture is added to hot Jatropha Oil</a:t>
            </a:r>
          </a:p>
          <a:p>
            <a:pPr algn="ctr">
              <a:lnSpc>
                <a:spcPct val="150000"/>
              </a:lnSpc>
            </a:pPr>
            <a:r>
              <a:rPr lang="en-IN" sz="2400" b="1" dirty="0">
                <a:solidFill>
                  <a:srgbClr val="FFFF00"/>
                </a:solidFill>
              </a:rPr>
              <a:t>Mixed well for 10 mins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1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116</TotalTime>
  <Words>273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Wingdings</vt:lpstr>
      <vt:lpstr>Banded</vt:lpstr>
      <vt:lpstr>     BIO DIESEL</vt:lpstr>
      <vt:lpstr> Biodiesel - Introduction </vt:lpstr>
      <vt:lpstr>PowerPoint Presentation</vt:lpstr>
      <vt:lpstr>    Jatropha</vt:lpstr>
      <vt:lpstr>PowerPoint Presentation</vt:lpstr>
      <vt:lpstr>   jatropha CURCUS</vt:lpstr>
      <vt:lpstr>Preparation of seeds and extraction</vt:lpstr>
      <vt:lpstr>PowerPoint Presentation</vt:lpstr>
      <vt:lpstr>   transesterification</vt:lpstr>
      <vt:lpstr>  Transesterfication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DIESEL</dc:title>
  <dc:creator>maajithahkrh@gmail.com</dc:creator>
  <cp:lastModifiedBy>ADMIN</cp:lastModifiedBy>
  <cp:revision>29</cp:revision>
  <dcterms:created xsi:type="dcterms:W3CDTF">2020-01-09T04:32:54Z</dcterms:created>
  <dcterms:modified xsi:type="dcterms:W3CDTF">2021-01-25T19:55:15Z</dcterms:modified>
</cp:coreProperties>
</file>