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3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96" r:id="rId1"/>
  </p:sldMasterIdLst>
  <p:notesMasterIdLst>
    <p:notesMasterId r:id="rId2"/>
  </p:notesMasterIdLst>
  <p:sldIdLst>
    <p:sldId id="393" r:id="rId3"/>
    <p:sldId id="394" r:id="rId4"/>
    <p:sldId id="395" r:id="rId5"/>
    <p:sldId id="396" r:id="rId6"/>
    <p:sldId id="397" r:id="rId7"/>
    <p:sldId id="398" r:id="rId8"/>
    <p:sldId id="399" r:id="rId9"/>
    <p:sldId id="400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</p:sldIdLst>
  <p:sldSz type="screen4x3" cy="6858000" cx="9144000"/>
  <p:notesSz cx="6858000" cy="9144000"/>
  <p:defaultTextStyle>
    <a:lvl1pPr algn="l" eaLnBrk="1" fontAlgn="base" hangingPunct="1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eaLnBrk="1" fontAlgn="base" hangingPunct="1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eaLnBrk="1" fontAlgn="base" hangingPunct="1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eaLnBrk="1" fontAlgn="base" hangingPunct="1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eaLnBrk="1" fontAlgn="base" hangingPunct="1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1800" i="0" u="none">
        <a:solidFill>
          <a:schemeClr val="dk1"/>
        </a:solidFill>
        <a:latin typeface="Arial" pitchFamily="0" charset="0"/>
        <a:sym typeface="Arial" pitchFamily="0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1" snapVertSplitter="0" vertBarState="restored" horzBarState="restored" preferSingleView="0">
    <p:restoredLeft sz="15871" autoAdjust="0"/>
    <p:restoredTop sz="94660"/>
  </p:normalViewPr>
  <p:slideViewPr>
    <p:cSldViewPr showGuides="0" snapToGrid="1" snapToObjects="0">
      <p:cViewPr varScale="1">
        <p:scale>
          <a:sx n="89" d="100"/>
          <a:sy n="89" d="100"/>
        </p:scale>
        <p:origin x="-750" y="-102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tableStyles" Target="tableStyles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3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18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endParaRPr altLang="en-US" sz="1200" lang="en-US"/>
          </a:p>
        </p:txBody>
      </p:sp>
      <p:sp>
        <p:nvSpPr>
          <p:cNvPr id="1048719" name="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lvl="0"/>
            <a:fld id="{566ABCEB-ACFC-4714-9973-3DA970169C29}" type="datetime1">
              <a:rPr altLang="en-US" sz="1200" lang="en-US"/>
              <a:pPr algn="r" lvl="0"/>
            </a:fld>
            <a:endParaRPr altLang="en-US" sz="1200" lang="en-US"/>
          </a:p>
        </p:txBody>
      </p:sp>
      <p:sp>
        <p:nvSpPr>
          <p:cNvPr id="1048720" name="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solidFill>
            <a:srgbClr val="FFFFFF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21" name="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22" name="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endParaRPr altLang="en-US" sz="1200" lang="en-US"/>
          </a:p>
        </p:txBody>
      </p:sp>
      <p:sp>
        <p:nvSpPr>
          <p:cNvPr id="1048723" name="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lvl="0"/>
            <a:fld id="{566ABCEB-ACFC-4714-9973-3DA970169C29}" type="slidenum">
              <a:rPr altLang="en-US" sz="1200" lang="en-US"/>
              <a:pPr algn="r" lvl="0"/>
            </a:fld>
            <a:endParaRPr altLang="en-US" sz="1200" lang="en-US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eaLnBrk="1" fontAlgn="base" hangingPunct="1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1pPr>
    <a:lvl2pPr algn="l" eaLnBrk="1" fontAlgn="base" hangingPunct="1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2pPr>
    <a:lvl3pPr algn="l" eaLnBrk="1" fontAlgn="base" hangingPunct="1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3pPr>
    <a:lvl4pPr algn="l" eaLnBrk="1" fontAlgn="base" hangingPunct="1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4pPr>
    <a:lvl5pPr algn="l" eaLnBrk="1" fontAlgn="base" hangingPunct="1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Arial" pitchFamily="0" charset="0"/>
        <a:sym typeface="Arial" pitchFamily="0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3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8" name=""/>
          <p:cNvSpPr/>
          <p:nvPr>
            <p:ph type="sldImg" sz="full" idx="0"/>
          </p:nvPr>
        </p:nvSpPr>
        <p:spPr>
          <a:xfrm rot="0">
            <a:off x="1143000" y="685800"/>
            <a:ext cx="4572000" cy="3429000"/>
          </a:xfrm>
          <a:prstGeom prst="rect"/>
        </p:spPr>
        <p:txBody>
          <a:bodyPr anchor="t" bIns="45720" lIns="91440" rIns="91440" tIns="45720" vert="horz"/>
          <a:p/>
        </p:txBody>
      </p:sp>
      <p:sp>
        <p:nvSpPr>
          <p:cNvPr id="1048669" name=""/>
          <p:cNvSpPr/>
          <p:nvPr>
            <p:ph type="body" sz="full" idx="1"/>
          </p:nvPr>
        </p:nvSpPr>
        <p:spPr>
          <a:xfrm rot="0">
            <a:off x="685800" y="4343400"/>
            <a:ext cx="5486400" cy="4114800"/>
          </a:xfrm>
          <a:prstGeom prst="rect"/>
        </p:spPr>
        <p:txBody>
          <a:bodyPr anchor="t" bIns="45720" lIns="91440" rIns="91440" tIns="45720" vert="horz"/>
          <a:p>
            <a:endParaRPr altLang="en-US"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gradFill rotWithShape="0">
          <a:gsLst>
            <a:gs pos="0">
              <a:schemeClr val="lt1">
                <a:shade val="57647"/>
                <a:alpha val="100000"/>
              </a:schemeClr>
            </a:gs>
            <a:gs pos="100000">
              <a:schemeClr val="lt1">
                <a:alpha val="100000"/>
              </a:schemeClr>
            </a:gs>
          </a:gsLst>
          <a:lin ang="2700000" scaled="1"/>
        </a:gradFill>
      </p:bgPr>
    </p:bg>
    <p:spTree>
      <p:nvGrpSpPr>
        <p:cNvPr id="1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16" name=""/>
          <p:cNvGrpSpPr/>
          <p:nvPr/>
        </p:nvGrpSpPr>
        <p:grpSpPr>
          <a:xfrm rot="0">
            <a:off x="0" y="0"/>
            <a:ext cx="9144000" cy="6856412"/>
            <a:chOff x="0" y="0"/>
            <a:chExt cx="5760" cy="4319"/>
          </a:xfrm>
        </p:grpSpPr>
        <p:sp>
          <p:nvSpPr>
            <p:cNvPr id="1048619" name=""/>
            <p:cNvSpPr/>
            <p:nvPr/>
          </p:nvSpPr>
          <p:spPr bwMode="hidden">
            <a:xfrm rot="0">
              <a:off x="0" y="12"/>
              <a:ext cx="5758" cy="3273"/>
            </a:xfrm>
            <a:custGeom>
              <a:avLst/>
              <a:ahLst/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3529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0" name=""/>
            <p:cNvSpPr/>
            <p:nvPr/>
          </p:nvSpPr>
          <p:spPr bwMode="hidden">
            <a:xfrm rot="0">
              <a:off x="149" y="0"/>
              <a:ext cx="5609" cy="3243"/>
            </a:xfrm>
            <a:custGeom>
              <a:avLst/>
              <a:ahLst/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21" name=""/>
            <p:cNvSpPr/>
            <p:nvPr/>
          </p:nvSpPr>
          <p:spPr bwMode="hidden">
            <a:xfrm rot="0">
              <a:off x="0" y="3433"/>
              <a:ext cx="4038" cy="191"/>
            </a:xfrm>
            <a:custGeom>
              <a:avLst/>
              <a:ahLst/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5686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2" name=""/>
            <p:cNvSpPr/>
            <p:nvPr/>
          </p:nvSpPr>
          <p:spPr bwMode="hidden">
            <a:xfrm rot="0">
              <a:off x="4038" y="3577"/>
              <a:ext cx="1720" cy="65"/>
            </a:xfrm>
            <a:custGeom>
              <a:avLst/>
              <a:ahLst/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3" name=""/>
            <p:cNvSpPr/>
            <p:nvPr/>
          </p:nvSpPr>
          <p:spPr bwMode="hidden">
            <a:xfrm rot="0">
              <a:off x="0" y="3726"/>
              <a:ext cx="4784" cy="329"/>
            </a:xfrm>
            <a:custGeom>
              <a:avLst/>
              <a:ahLst/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1961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4" name=""/>
            <p:cNvSpPr/>
            <p:nvPr/>
          </p:nvSpPr>
          <p:spPr bwMode="hidden">
            <a:xfrm rot="0">
              <a:off x="4784" y="3702"/>
              <a:ext cx="974" cy="101"/>
            </a:xfrm>
            <a:custGeom>
              <a:avLst/>
              <a:ahLst/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25" name=""/>
            <p:cNvSpPr/>
            <p:nvPr/>
          </p:nvSpPr>
          <p:spPr bwMode="hidden">
            <a:xfrm rot="0">
              <a:off x="3619" y="3815"/>
              <a:ext cx="2139" cy="198"/>
            </a:xfrm>
            <a:custGeom>
              <a:avLst/>
              <a:ahLst/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26" name=""/>
            <p:cNvSpPr/>
            <p:nvPr/>
          </p:nvSpPr>
          <p:spPr bwMode="hidden">
            <a:xfrm rot="0">
              <a:off x="0" y="3971"/>
              <a:ext cx="3619" cy="348"/>
            </a:xfrm>
            <a:custGeom>
              <a:avLst/>
              <a:ahLst/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7" name=""/>
            <p:cNvSpPr/>
            <p:nvPr/>
          </p:nvSpPr>
          <p:spPr bwMode="hidden">
            <a:xfrm rot="0">
              <a:off x="2097" y="4043"/>
              <a:ext cx="2514" cy="276"/>
            </a:xfrm>
            <a:custGeom>
              <a:avLst/>
              <a:ahLst/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28" name=""/>
            <p:cNvSpPr/>
            <p:nvPr/>
          </p:nvSpPr>
          <p:spPr bwMode="hidden">
            <a:xfrm rot="0">
              <a:off x="4354" y="3869"/>
              <a:ext cx="1404" cy="378"/>
            </a:xfrm>
            <a:custGeom>
              <a:avLst/>
              <a:ahLst/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6863"/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29" name=""/>
            <p:cNvSpPr/>
            <p:nvPr/>
          </p:nvSpPr>
          <p:spPr bwMode="hidden">
            <a:xfrm rot="0">
              <a:off x="5030" y="3151"/>
              <a:ext cx="728" cy="240"/>
            </a:xfrm>
            <a:custGeom>
              <a:avLst/>
              <a:ahLst/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30" name=""/>
            <p:cNvSpPr/>
            <p:nvPr/>
          </p:nvSpPr>
          <p:spPr bwMode="hidden">
            <a:xfrm rot="0">
              <a:off x="0" y="1486"/>
              <a:ext cx="5030" cy="1671"/>
            </a:xfrm>
            <a:custGeom>
              <a:avLst/>
              <a:ahLst/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4510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1" name=""/>
            <p:cNvSpPr/>
            <p:nvPr/>
          </p:nvSpPr>
          <p:spPr bwMode="hidden">
            <a:xfrm rot="0">
              <a:off x="5030" y="3049"/>
              <a:ext cx="728" cy="318"/>
            </a:xfrm>
            <a:custGeom>
              <a:avLst/>
              <a:ahLst/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32" name=""/>
            <p:cNvSpPr/>
            <p:nvPr/>
          </p:nvSpPr>
          <p:spPr bwMode="hidden">
            <a:xfrm rot="0">
              <a:off x="0" y="916"/>
              <a:ext cx="5030" cy="2187"/>
            </a:xfrm>
            <a:custGeom>
              <a:avLst/>
              <a:ahLst/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33" name=""/>
            <p:cNvSpPr/>
            <p:nvPr/>
          </p:nvSpPr>
          <p:spPr bwMode="hidden">
            <a:xfrm rot="0">
              <a:off x="2294" y="0"/>
              <a:ext cx="3159" cy="2725"/>
            </a:xfrm>
            <a:custGeom>
              <a:avLst/>
              <a:ahLst/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980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4" name=""/>
            <p:cNvSpPr/>
            <p:nvPr/>
          </p:nvSpPr>
          <p:spPr bwMode="hidden">
            <a:xfrm rot="0">
              <a:off x="5435" y="2702"/>
              <a:ext cx="323" cy="299"/>
            </a:xfrm>
            <a:custGeom>
              <a:avLst/>
              <a:ahLst/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4118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5" name=""/>
            <p:cNvSpPr/>
            <p:nvPr/>
          </p:nvSpPr>
          <p:spPr bwMode="hidden">
            <a:xfrm rot="0">
              <a:off x="5477" y="2588"/>
              <a:ext cx="281" cy="335"/>
            </a:xfrm>
            <a:custGeom>
              <a:avLst/>
              <a:ahLst/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636" name=""/>
            <p:cNvSpPr/>
            <p:nvPr/>
          </p:nvSpPr>
          <p:spPr bwMode="hidden">
            <a:xfrm rot="0">
              <a:off x="2454" y="0"/>
              <a:ext cx="3119" cy="2678"/>
            </a:xfrm>
            <a:custGeom>
              <a:avLst/>
              <a:ahLst/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6275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7" name=""/>
            <p:cNvSpPr/>
            <p:nvPr/>
          </p:nvSpPr>
          <p:spPr bwMode="hidden">
            <a:xfrm rot="0">
              <a:off x="5626" y="2534"/>
              <a:ext cx="132" cy="132"/>
            </a:xfrm>
            <a:custGeom>
              <a:avLst/>
              <a:ahLst/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</a:path>
              </a:pathLst>
            </a:custGeom>
            <a:solidFill>
              <a:srgbClr val="FF9999"/>
            </a:solidFill>
            <a:ln>
              <a:noFill/>
            </a:ln>
          </p:spPr>
        </p:sp>
        <p:sp>
          <p:nvSpPr>
            <p:cNvPr id="1048638" name=""/>
            <p:cNvSpPr/>
            <p:nvPr/>
          </p:nvSpPr>
          <p:spPr bwMode="hidden">
            <a:xfrm rot="0">
              <a:off x="3112" y="0"/>
              <a:ext cx="2514" cy="2534"/>
            </a:xfrm>
            <a:custGeom>
              <a:avLst/>
              <a:ahLst/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1373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39" name=""/>
            <p:cNvSpPr/>
            <p:nvPr/>
          </p:nvSpPr>
          <p:spPr bwMode="hidden">
            <a:xfrm rot="0">
              <a:off x="3488" y="0"/>
              <a:ext cx="2198" cy="2480"/>
            </a:xfrm>
            <a:custGeom>
              <a:avLst/>
              <a:ahLst/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0" name=""/>
            <p:cNvSpPr/>
            <p:nvPr/>
          </p:nvSpPr>
          <p:spPr bwMode="hidden">
            <a:xfrm rot="0">
              <a:off x="5674" y="2474"/>
              <a:ext cx="84" cy="96"/>
            </a:xfrm>
            <a:custGeom>
              <a:avLst/>
              <a:ahLst/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0980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41" name=""/>
            <p:cNvSpPr/>
            <p:nvPr/>
          </p:nvSpPr>
          <p:spPr bwMode="hidden">
            <a:xfrm rot="0">
              <a:off x="5603" y="850"/>
              <a:ext cx="155" cy="516"/>
            </a:xfrm>
            <a:custGeom>
              <a:avLst/>
              <a:ahLst/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642" name=""/>
            <p:cNvSpPr/>
            <p:nvPr/>
          </p:nvSpPr>
          <p:spPr bwMode="hidden">
            <a:xfrm rot="0">
              <a:off x="5107" y="0"/>
              <a:ext cx="573" cy="1042"/>
            </a:xfrm>
            <a:custGeom>
              <a:avLst/>
              <a:ahLst/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3" name=""/>
            <p:cNvSpPr/>
            <p:nvPr/>
          </p:nvSpPr>
          <p:spPr bwMode="hidden">
            <a:xfrm rot="0">
              <a:off x="5411" y="0"/>
              <a:ext cx="341" cy="796"/>
            </a:xfrm>
            <a:custGeom>
              <a:avLst/>
              <a:ahLst/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980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44" name=""/>
            <p:cNvSpPr/>
            <p:nvPr/>
          </p:nvSpPr>
          <p:spPr bwMode="hidden">
            <a:xfrm rot="0">
              <a:off x="5698" y="653"/>
              <a:ext cx="60" cy="311"/>
            </a:xfrm>
            <a:custGeom>
              <a:avLst/>
              <a:ahLst/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645" name=""/>
            <p:cNvSpPr/>
            <p:nvPr/>
          </p:nvSpPr>
          <p:spPr bwMode="hidden">
            <a:xfrm rot="0">
              <a:off x="2" y="1601"/>
              <a:ext cx="5752" cy="1864"/>
            </a:xfrm>
            <a:custGeom>
              <a:avLst/>
              <a:ahLst/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352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46" name=""/>
            <p:cNvSpPr/>
            <p:nvPr/>
          </p:nvSpPr>
          <p:spPr bwMode="hidden">
            <a:xfrm rot="0">
              <a:off x="5754" y="3483"/>
              <a:ext cx="6" cy="6"/>
            </a:xfrm>
            <a:custGeom>
              <a:avLst/>
              <a:ahLst/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solidFill>
              <a:srgbClr val="18FF00"/>
            </a:solidFill>
            <a:ln>
              <a:noFill/>
            </a:ln>
          </p:spPr>
        </p:sp>
        <p:sp>
          <p:nvSpPr>
            <p:cNvPr id="1048647" name=""/>
            <p:cNvSpPr/>
            <p:nvPr/>
          </p:nvSpPr>
          <p:spPr bwMode="hidden">
            <a:xfrm rot="0">
              <a:off x="2" y="2152"/>
              <a:ext cx="5752" cy="1337"/>
            </a:xfrm>
            <a:custGeom>
              <a:avLst/>
              <a:ahLst/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48" name=""/>
            <p:cNvSpPr/>
            <p:nvPr/>
          </p:nvSpPr>
          <p:spPr bwMode="hidden">
            <a:xfrm rot="0">
              <a:off x="2" y="3177"/>
              <a:ext cx="5752" cy="414"/>
            </a:xfrm>
            <a:custGeom>
              <a:avLst/>
              <a:ahLst/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49" name=""/>
            <p:cNvSpPr/>
            <p:nvPr/>
          </p:nvSpPr>
          <p:spPr bwMode="hidden">
            <a:xfrm rot="0">
              <a:off x="1297" y="0"/>
              <a:ext cx="4457" cy="3177"/>
            </a:xfrm>
            <a:custGeom>
              <a:avLst/>
              <a:ahLst/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862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0" name=""/>
            <p:cNvSpPr/>
            <p:nvPr/>
          </p:nvSpPr>
          <p:spPr bwMode="hidden">
            <a:xfrm rot="0">
              <a:off x="3321" y="0"/>
              <a:ext cx="2433" cy="2614"/>
            </a:xfrm>
            <a:custGeom>
              <a:avLst/>
              <a:ahLst/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1" name=""/>
            <p:cNvSpPr/>
            <p:nvPr/>
          </p:nvSpPr>
          <p:spPr bwMode="hidden">
            <a:xfrm rot="0">
              <a:off x="3950" y="0"/>
              <a:ext cx="1804" cy="2464"/>
            </a:xfrm>
            <a:custGeom>
              <a:avLst/>
              <a:ahLst/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52" name=""/>
            <p:cNvSpPr/>
            <p:nvPr/>
          </p:nvSpPr>
          <p:spPr bwMode="hidden">
            <a:xfrm rot="0">
              <a:off x="4519" y="0"/>
              <a:ext cx="1235" cy="2074"/>
            </a:xfrm>
            <a:custGeom>
              <a:avLst/>
              <a:ahLst/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764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3" name=""/>
            <p:cNvSpPr/>
            <p:nvPr/>
          </p:nvSpPr>
          <p:spPr bwMode="hidden">
            <a:xfrm rot="0">
              <a:off x="4694" y="0"/>
              <a:ext cx="1060" cy="1936"/>
            </a:xfrm>
            <a:custGeom>
              <a:avLst/>
              <a:ahLst/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54" name=""/>
            <p:cNvSpPr/>
            <p:nvPr/>
          </p:nvSpPr>
          <p:spPr bwMode="hidden">
            <a:xfrm rot="0">
              <a:off x="4981" y="0"/>
              <a:ext cx="773" cy="1487"/>
            </a:xfrm>
            <a:custGeom>
              <a:avLst/>
              <a:ahLst/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882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grpSp>
          <p:nvGrpSpPr>
            <p:cNvPr id="17" name=""/>
            <p:cNvGrpSpPr/>
            <p:nvPr/>
          </p:nvGrpSpPr>
          <p:grpSpPr>
            <a:xfrm rot="0"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48655" name=""/>
              <p:cNvSpPr/>
              <p:nvPr/>
            </p:nvSpPr>
            <p:spPr bwMode="hidden">
              <a:xfrm rot="0">
                <a:off x="0" y="1632"/>
                <a:ext cx="3670" cy="1313"/>
              </a:xfrm>
              <a:custGeom>
                <a:avLst/>
                <a:ahLst/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shade val="72549"/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  <p:sp>
            <p:nvSpPr>
              <p:cNvPr id="1048656" name=""/>
              <p:cNvSpPr/>
              <p:nvPr/>
            </p:nvSpPr>
            <p:spPr bwMode="hidden">
              <a:xfrm rot="0">
                <a:off x="3646" y="2795"/>
                <a:ext cx="2112" cy="695"/>
              </a:xfrm>
              <a:custGeom>
                <a:avLst/>
                <a:ahLst/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lt1">
                      <a:tint val="90980"/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</p:grpSp>
      </p:grpSp>
      <p:sp>
        <p:nvSpPr>
          <p:cNvPr id="1048657" name=""/>
          <p:cNvSpPr/>
          <p:nvPr>
            <p:ph type="ctrTitle" sz="quarter" idx="0"/>
          </p:nvPr>
        </p:nvSpPr>
        <p:spPr>
          <a:xfrm rot="0">
            <a:off x="457200" y="1600200"/>
            <a:ext cx="8229600" cy="18288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lstStyle>
            <a:lvl1pPr algn="ctr">
              <a:defRPr sz="4800"/>
            </a:lvl1pPr>
          </a:lstStyle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658" name=""/>
          <p:cNvSpPr/>
          <p:nvPr>
            <p:ph type="subTitle" sz="quarter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600">
                <a:solidFill>
                  <a:schemeClr val="dk1"/>
                </a:solidFill>
              </a:defRPr>
            </a:lvl1pPr>
            <a:lvl2pPr algn="ctr" marL="457200">
              <a:buFontTx/>
              <a:buNone/>
              <a:defRPr sz="3600"/>
            </a:lvl2pPr>
            <a:lvl3pPr algn="ctr" marL="914400">
              <a:buFontTx/>
              <a:buNone/>
              <a:defRPr sz="3600"/>
            </a:lvl3pPr>
            <a:lvl4pPr algn="ctr" marL="1371600">
              <a:buFontTx/>
              <a:buNone/>
              <a:defRPr sz="3600"/>
            </a:lvl4pPr>
            <a:lvl5pPr algn="ctr" marL="1828800">
              <a:buFontTx/>
              <a:buNone/>
              <a:defRPr sz="3600"/>
            </a:lvl5pPr>
          </a:lstStyle>
          <a:p>
            <a:pPr lvl="0"/>
            <a:r>
              <a:rPr altLang="en-US" lang="en-US"/>
              <a:t>Click to edit Master subtitle style</a:t>
            </a:r>
          </a:p>
        </p:txBody>
      </p:sp>
      <p:sp>
        <p:nvSpPr>
          <p:cNvPr id="1048659" name=""/>
          <p:cNvSpPr/>
          <p:nvPr>
            <p:ph type="dt" sz="quarter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60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61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6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1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6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1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67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7" name="Title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98" name="Text Placeholder 2"/>
          <p:cNvSpPr>
            <a:spLocks noGrp="1"/>
          </p:cNvSpPr>
          <p:nvPr>
            <p:ph type="body" idx="1"/>
          </p:nvPr>
        </p:nvSpPr>
        <p:spPr>
          <a:xfrm>
            <a:off x="623887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00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01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0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0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70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0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6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0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10" name="Content Placeholder 2"/>
          <p:cNvSpPr>
            <a:spLocks noGrp="1"/>
          </p:cNvSpPr>
          <p:nvPr>
            <p:ph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6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altLang="en-US" lang="zh-CN"/>
          </a:p>
        </p:txBody>
      </p:sp>
      <p:sp>
        <p:nvSpPr>
          <p:cNvPr id="10487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71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4"/>
            <a:ext cx="462915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0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altLang="en-US" lang="zh-CN"/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gradFill rotWithShape="0">
          <a:gsLst>
            <a:gs pos="0">
              <a:schemeClr val="lt1">
                <a:shade val="57647"/>
                <a:alpha val="100000"/>
              </a:schemeClr>
            </a:gs>
            <a:gs pos="100000">
              <a:schemeClr val="lt1">
                <a:alpha val="100000"/>
              </a:schemeClr>
            </a:gs>
          </a:gsLst>
          <a:lin ang="2700000" scaled="1"/>
        </a:gradFill>
      </p:bgPr>
    </p:bg>
    <p:spTree>
      <p:nvGrpSpPr>
        <p:cNvPr id="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13" name=""/>
          <p:cNvGrpSpPr/>
          <p:nvPr/>
        </p:nvGrpSpPr>
        <p:grpSpPr>
          <a:xfrm rot="0">
            <a:off x="0" y="0"/>
            <a:ext cx="9144000" cy="6856412"/>
            <a:chOff x="0" y="0"/>
            <a:chExt cx="5760" cy="4319"/>
          </a:xfrm>
        </p:grpSpPr>
        <p:sp>
          <p:nvSpPr>
            <p:cNvPr id="1048576" name=""/>
            <p:cNvSpPr/>
            <p:nvPr/>
          </p:nvSpPr>
          <p:spPr bwMode="hidden">
            <a:xfrm rot="0">
              <a:off x="0" y="12"/>
              <a:ext cx="5758" cy="3273"/>
            </a:xfrm>
            <a:custGeom>
              <a:avLst/>
              <a:ahLst/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3529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77" name=""/>
            <p:cNvSpPr/>
            <p:nvPr/>
          </p:nvSpPr>
          <p:spPr bwMode="hidden">
            <a:xfrm rot="0">
              <a:off x="149" y="0"/>
              <a:ext cx="5609" cy="3243"/>
            </a:xfrm>
            <a:custGeom>
              <a:avLst/>
              <a:ahLst/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78" name=""/>
            <p:cNvSpPr/>
            <p:nvPr/>
          </p:nvSpPr>
          <p:spPr bwMode="hidden">
            <a:xfrm rot="0">
              <a:off x="0" y="3433"/>
              <a:ext cx="4038" cy="191"/>
            </a:xfrm>
            <a:custGeom>
              <a:avLst/>
              <a:ahLst/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5686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79" name=""/>
            <p:cNvSpPr/>
            <p:nvPr/>
          </p:nvSpPr>
          <p:spPr bwMode="hidden">
            <a:xfrm rot="0">
              <a:off x="4038" y="3577"/>
              <a:ext cx="1720" cy="65"/>
            </a:xfrm>
            <a:custGeom>
              <a:avLst/>
              <a:ahLst/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0" name=""/>
            <p:cNvSpPr/>
            <p:nvPr/>
          </p:nvSpPr>
          <p:spPr bwMode="hidden">
            <a:xfrm rot="0">
              <a:off x="0" y="3726"/>
              <a:ext cx="4784" cy="329"/>
            </a:xfrm>
            <a:custGeom>
              <a:avLst/>
              <a:ahLst/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1961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1" name=""/>
            <p:cNvSpPr/>
            <p:nvPr/>
          </p:nvSpPr>
          <p:spPr bwMode="hidden">
            <a:xfrm rot="0">
              <a:off x="4784" y="3702"/>
              <a:ext cx="974" cy="101"/>
            </a:xfrm>
            <a:custGeom>
              <a:avLst/>
              <a:ahLst/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2" name=""/>
            <p:cNvSpPr/>
            <p:nvPr/>
          </p:nvSpPr>
          <p:spPr bwMode="hidden">
            <a:xfrm rot="0">
              <a:off x="3619" y="3815"/>
              <a:ext cx="2139" cy="198"/>
            </a:xfrm>
            <a:custGeom>
              <a:avLst/>
              <a:ahLst/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3" name=""/>
            <p:cNvSpPr/>
            <p:nvPr/>
          </p:nvSpPr>
          <p:spPr bwMode="hidden">
            <a:xfrm rot="0">
              <a:off x="0" y="3971"/>
              <a:ext cx="3619" cy="348"/>
            </a:xfrm>
            <a:custGeom>
              <a:avLst/>
              <a:ahLst/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4" name=""/>
            <p:cNvSpPr/>
            <p:nvPr/>
          </p:nvSpPr>
          <p:spPr bwMode="hidden">
            <a:xfrm rot="0">
              <a:off x="2097" y="4043"/>
              <a:ext cx="2514" cy="276"/>
            </a:xfrm>
            <a:custGeom>
              <a:avLst/>
              <a:ahLst/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5" name=""/>
            <p:cNvSpPr/>
            <p:nvPr/>
          </p:nvSpPr>
          <p:spPr bwMode="hidden">
            <a:xfrm rot="0">
              <a:off x="4354" y="3869"/>
              <a:ext cx="1404" cy="378"/>
            </a:xfrm>
            <a:custGeom>
              <a:avLst/>
              <a:ahLst/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6863"/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6" name=""/>
            <p:cNvSpPr/>
            <p:nvPr/>
          </p:nvSpPr>
          <p:spPr bwMode="hidden">
            <a:xfrm rot="0">
              <a:off x="5030" y="3151"/>
              <a:ext cx="728" cy="240"/>
            </a:xfrm>
            <a:custGeom>
              <a:avLst/>
              <a:ahLst/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87" name=""/>
            <p:cNvSpPr/>
            <p:nvPr/>
          </p:nvSpPr>
          <p:spPr bwMode="hidden">
            <a:xfrm rot="0">
              <a:off x="0" y="1486"/>
              <a:ext cx="5030" cy="1671"/>
            </a:xfrm>
            <a:custGeom>
              <a:avLst/>
              <a:ahLst/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4510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88" name=""/>
            <p:cNvSpPr/>
            <p:nvPr/>
          </p:nvSpPr>
          <p:spPr bwMode="hidden">
            <a:xfrm rot="0">
              <a:off x="5030" y="3049"/>
              <a:ext cx="728" cy="318"/>
            </a:xfrm>
            <a:custGeom>
              <a:avLst/>
              <a:ahLst/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</a:path>
              </a:pathLst>
            </a:custGeom>
            <a:gradFill rotWithShape="0">
              <a:gsLst>
                <a:gs pos="0">
                  <a:schemeClr val="dk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89" name=""/>
            <p:cNvSpPr/>
            <p:nvPr/>
          </p:nvSpPr>
          <p:spPr bwMode="hidden">
            <a:xfrm rot="0">
              <a:off x="0" y="916"/>
              <a:ext cx="5030" cy="2187"/>
            </a:xfrm>
            <a:custGeom>
              <a:avLst/>
              <a:ahLst/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590" name=""/>
            <p:cNvSpPr/>
            <p:nvPr/>
          </p:nvSpPr>
          <p:spPr bwMode="hidden">
            <a:xfrm rot="0">
              <a:off x="2294" y="0"/>
              <a:ext cx="3159" cy="2725"/>
            </a:xfrm>
            <a:custGeom>
              <a:avLst/>
              <a:ahLst/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980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1" name=""/>
            <p:cNvSpPr/>
            <p:nvPr/>
          </p:nvSpPr>
          <p:spPr bwMode="hidden">
            <a:xfrm rot="0">
              <a:off x="5435" y="2702"/>
              <a:ext cx="323" cy="299"/>
            </a:xfrm>
            <a:custGeom>
              <a:avLst/>
              <a:ahLst/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4118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2" name=""/>
            <p:cNvSpPr/>
            <p:nvPr/>
          </p:nvSpPr>
          <p:spPr bwMode="hidden">
            <a:xfrm rot="0">
              <a:off x="5477" y="2588"/>
              <a:ext cx="281" cy="335"/>
            </a:xfrm>
            <a:custGeom>
              <a:avLst/>
              <a:ahLst/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</a:path>
              </a:pathLst>
            </a:custGeom>
            <a:solidFill>
              <a:schemeClr val="lt1"/>
            </a:solidFill>
            <a:ln>
              <a:noFill/>
            </a:ln>
          </p:spPr>
        </p:sp>
        <p:sp>
          <p:nvSpPr>
            <p:cNvPr id="1048593" name=""/>
            <p:cNvSpPr/>
            <p:nvPr/>
          </p:nvSpPr>
          <p:spPr bwMode="hidden">
            <a:xfrm rot="0">
              <a:off x="2454" y="0"/>
              <a:ext cx="3119" cy="2678"/>
            </a:xfrm>
            <a:custGeom>
              <a:avLst/>
              <a:ahLst/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6275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4" name=""/>
            <p:cNvSpPr/>
            <p:nvPr/>
          </p:nvSpPr>
          <p:spPr bwMode="hidden">
            <a:xfrm rot="0">
              <a:off x="5626" y="2534"/>
              <a:ext cx="132" cy="132"/>
            </a:xfrm>
            <a:custGeom>
              <a:avLst/>
              <a:ahLst/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</a:path>
              </a:pathLst>
            </a:custGeom>
            <a:solidFill>
              <a:srgbClr val="FF9999"/>
            </a:solidFill>
            <a:ln>
              <a:noFill/>
            </a:ln>
          </p:spPr>
        </p:sp>
        <p:sp>
          <p:nvSpPr>
            <p:cNvPr id="1048595" name=""/>
            <p:cNvSpPr/>
            <p:nvPr/>
          </p:nvSpPr>
          <p:spPr bwMode="hidden">
            <a:xfrm rot="0">
              <a:off x="3112" y="0"/>
              <a:ext cx="2514" cy="2534"/>
            </a:xfrm>
            <a:custGeom>
              <a:avLst/>
              <a:ahLst/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1373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6" name=""/>
            <p:cNvSpPr/>
            <p:nvPr/>
          </p:nvSpPr>
          <p:spPr bwMode="hidden">
            <a:xfrm rot="0">
              <a:off x="3488" y="0"/>
              <a:ext cx="2198" cy="2480"/>
            </a:xfrm>
            <a:custGeom>
              <a:avLst/>
              <a:ahLst/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597" name=""/>
            <p:cNvSpPr/>
            <p:nvPr/>
          </p:nvSpPr>
          <p:spPr bwMode="hidden">
            <a:xfrm rot="0">
              <a:off x="5674" y="2474"/>
              <a:ext cx="84" cy="96"/>
            </a:xfrm>
            <a:custGeom>
              <a:avLst/>
              <a:ahLst/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</a:path>
              </a:pathLst>
            </a:custGeom>
            <a:gradFill rotWithShape="0">
              <a:gsLst>
                <a:gs pos="0">
                  <a:schemeClr val="lt1">
                    <a:alpha val="100000"/>
                  </a:schemeClr>
                </a:gs>
                <a:gs pos="100000">
                  <a:schemeClr val="lt1">
                    <a:tint val="90980"/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598" name=""/>
            <p:cNvSpPr/>
            <p:nvPr/>
          </p:nvSpPr>
          <p:spPr bwMode="hidden">
            <a:xfrm rot="0">
              <a:off x="5603" y="850"/>
              <a:ext cx="155" cy="516"/>
            </a:xfrm>
            <a:custGeom>
              <a:avLst/>
              <a:ahLst/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599" name=""/>
            <p:cNvSpPr/>
            <p:nvPr/>
          </p:nvSpPr>
          <p:spPr bwMode="hidden">
            <a:xfrm rot="0">
              <a:off x="5107" y="0"/>
              <a:ext cx="573" cy="1042"/>
            </a:xfrm>
            <a:custGeom>
              <a:avLst/>
              <a:ahLst/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6667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0" name=""/>
            <p:cNvSpPr/>
            <p:nvPr/>
          </p:nvSpPr>
          <p:spPr bwMode="hidden">
            <a:xfrm rot="0">
              <a:off x="5411" y="0"/>
              <a:ext cx="341" cy="796"/>
            </a:xfrm>
            <a:custGeom>
              <a:avLst/>
              <a:ahLst/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6980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1" name=""/>
            <p:cNvSpPr/>
            <p:nvPr/>
          </p:nvSpPr>
          <p:spPr bwMode="hidden">
            <a:xfrm rot="0">
              <a:off x="5698" y="653"/>
              <a:ext cx="60" cy="311"/>
            </a:xfrm>
            <a:custGeom>
              <a:avLst/>
              <a:ahLst/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</a:path>
              </a:pathLst>
            </a:custGeom>
            <a:solidFill>
              <a:schemeClr val="dk2"/>
            </a:solidFill>
            <a:ln>
              <a:noFill/>
            </a:ln>
          </p:spPr>
        </p:sp>
        <p:sp>
          <p:nvSpPr>
            <p:cNvPr id="1048602" name=""/>
            <p:cNvSpPr/>
            <p:nvPr/>
          </p:nvSpPr>
          <p:spPr bwMode="hidden">
            <a:xfrm rot="0">
              <a:off x="2" y="1601"/>
              <a:ext cx="5752" cy="1864"/>
            </a:xfrm>
            <a:custGeom>
              <a:avLst/>
              <a:ahLst/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352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3" name=""/>
            <p:cNvSpPr/>
            <p:nvPr/>
          </p:nvSpPr>
          <p:spPr bwMode="hidden">
            <a:xfrm rot="0">
              <a:off x="5754" y="3483"/>
              <a:ext cx="6" cy="6"/>
            </a:xfrm>
            <a:custGeom>
              <a:avLst/>
              <a:ahLst/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</a:path>
              </a:pathLst>
            </a:custGeom>
            <a:solidFill>
              <a:srgbClr val="18FF00"/>
            </a:solidFill>
            <a:ln>
              <a:noFill/>
            </a:ln>
          </p:spPr>
        </p:sp>
        <p:sp>
          <p:nvSpPr>
            <p:cNvPr id="1048604" name=""/>
            <p:cNvSpPr/>
            <p:nvPr/>
          </p:nvSpPr>
          <p:spPr bwMode="hidden">
            <a:xfrm rot="0">
              <a:off x="2" y="2152"/>
              <a:ext cx="5752" cy="1337"/>
            </a:xfrm>
            <a:custGeom>
              <a:avLst/>
              <a:ahLst/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6078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5" name=""/>
            <p:cNvSpPr/>
            <p:nvPr/>
          </p:nvSpPr>
          <p:spPr bwMode="hidden">
            <a:xfrm rot="0">
              <a:off x="2" y="3177"/>
              <a:ext cx="5752" cy="414"/>
            </a:xfrm>
            <a:custGeom>
              <a:avLst/>
              <a:ahLst/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</p:sp>
        <p:sp>
          <p:nvSpPr>
            <p:cNvPr id="1048606" name=""/>
            <p:cNvSpPr/>
            <p:nvPr/>
          </p:nvSpPr>
          <p:spPr bwMode="hidden">
            <a:xfrm rot="0">
              <a:off x="1297" y="0"/>
              <a:ext cx="4457" cy="3177"/>
            </a:xfrm>
            <a:custGeom>
              <a:avLst/>
              <a:ahLst/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4862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7" name=""/>
            <p:cNvSpPr/>
            <p:nvPr/>
          </p:nvSpPr>
          <p:spPr bwMode="hidden">
            <a:xfrm rot="0">
              <a:off x="3321" y="0"/>
              <a:ext cx="2433" cy="2614"/>
            </a:xfrm>
            <a:custGeom>
              <a:avLst/>
              <a:ahLst/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84706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08" name=""/>
            <p:cNvSpPr/>
            <p:nvPr/>
          </p:nvSpPr>
          <p:spPr bwMode="hidden">
            <a:xfrm rot="0">
              <a:off x="3950" y="0"/>
              <a:ext cx="1804" cy="2464"/>
            </a:xfrm>
            <a:custGeom>
              <a:avLst/>
              <a:ahLst/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</a:path>
              </a:pathLst>
            </a:custGeom>
            <a:gradFill rotWithShape="0">
              <a:gsLst>
                <a:gs pos="0">
                  <a:schemeClr val="dk2">
                    <a:shade val="78824"/>
                    <a:alpha val="100000"/>
                  </a:schemeClr>
                </a:gs>
                <a:gs pos="100000">
                  <a:schemeClr val="dk2">
                    <a:alpha val="100000"/>
                  </a:schemeClr>
                </a:gs>
              </a:gsLst>
              <a:lin ang="5400000" scaled="1"/>
            </a:gradFill>
            <a:ln>
              <a:noFill/>
            </a:ln>
          </p:spPr>
        </p:sp>
        <p:sp>
          <p:nvSpPr>
            <p:cNvPr id="1048609" name=""/>
            <p:cNvSpPr/>
            <p:nvPr/>
          </p:nvSpPr>
          <p:spPr bwMode="hidden">
            <a:xfrm rot="0">
              <a:off x="4519" y="0"/>
              <a:ext cx="1235" cy="2074"/>
            </a:xfrm>
            <a:custGeom>
              <a:avLst/>
              <a:ahLst/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57647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10" name=""/>
            <p:cNvSpPr/>
            <p:nvPr/>
          </p:nvSpPr>
          <p:spPr bwMode="hidden">
            <a:xfrm rot="0">
              <a:off x="4694" y="0"/>
              <a:ext cx="1060" cy="1936"/>
            </a:xfrm>
            <a:custGeom>
              <a:avLst/>
              <a:ahLst/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2549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sp>
          <p:nvSpPr>
            <p:cNvPr id="1048611" name=""/>
            <p:cNvSpPr/>
            <p:nvPr/>
          </p:nvSpPr>
          <p:spPr bwMode="hidden">
            <a:xfrm rot="0">
              <a:off x="4981" y="0"/>
              <a:ext cx="773" cy="1487"/>
            </a:xfrm>
            <a:custGeom>
              <a:avLst/>
              <a:ahLst/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</a:path>
              </a:pathLst>
            </a:custGeom>
            <a:gradFill rotWithShape="0">
              <a:gsLst>
                <a:gs pos="0">
                  <a:schemeClr val="lt1">
                    <a:shade val="78824"/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2700000" scaled="1"/>
            </a:gradFill>
            <a:ln>
              <a:noFill/>
            </a:ln>
          </p:spPr>
        </p:sp>
        <p:grpSp>
          <p:nvGrpSpPr>
            <p:cNvPr id="14" name=""/>
            <p:cNvGrpSpPr/>
            <p:nvPr/>
          </p:nvGrpSpPr>
          <p:grpSpPr>
            <a:xfrm rot="0"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048612" name=""/>
              <p:cNvSpPr/>
              <p:nvPr/>
            </p:nvSpPr>
            <p:spPr bwMode="hidden">
              <a:xfrm rot="0">
                <a:off x="0" y="1632"/>
                <a:ext cx="3670" cy="1313"/>
              </a:xfrm>
              <a:custGeom>
                <a:avLst/>
                <a:ahLst/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shade val="72549"/>
                      <a:alpha val="100000"/>
                    </a:schemeClr>
                  </a:gs>
                  <a:gs pos="100000">
                    <a:schemeClr val="lt1"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  <p:sp>
            <p:nvSpPr>
              <p:cNvPr id="1048613" name=""/>
              <p:cNvSpPr/>
              <p:nvPr/>
            </p:nvSpPr>
            <p:spPr bwMode="hidden">
              <a:xfrm rot="0">
                <a:off x="3646" y="2795"/>
                <a:ext cx="2112" cy="695"/>
              </a:xfrm>
              <a:custGeom>
                <a:avLst/>
                <a:ahLst/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</a:path>
                </a:pathLst>
              </a:custGeom>
              <a:gradFill rotWithShape="0">
                <a:gsLst>
                  <a:gs pos="0">
                    <a:schemeClr val="lt1">
                      <a:alpha val="100000"/>
                    </a:schemeClr>
                  </a:gs>
                  <a:gs pos="100000">
                    <a:schemeClr val="lt1">
                      <a:tint val="90980"/>
                      <a:alpha val="100000"/>
                    </a:schemeClr>
                  </a:gs>
                </a:gsLst>
                <a:lin ang="0" scaled="1"/>
              </a:gradFill>
              <a:ln>
                <a:noFill/>
              </a:ln>
            </p:spPr>
          </p:sp>
        </p:grpSp>
      </p:grpSp>
      <p:sp>
        <p:nvSpPr>
          <p:cNvPr id="1048614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ctr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615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616" name=""/>
          <p:cNvSpPr/>
          <p:nvPr>
            <p:ph type="dt" sz="half" idx="2"/>
          </p:nvPr>
        </p:nvSpPr>
        <p:spPr>
          <a:xfrm rot="0">
            <a:off x="457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t/>
            </a:r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7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ctr" lvl="0"/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  <p:sp>
        <p:nvSpPr>
          <p:cNvPr id="1048618" name=""/>
          <p:cNvSpPr/>
          <p:nvPr>
            <p:ph type="sldNum" sz="quarter" idx="4"/>
          </p:nvPr>
        </p:nvSpPr>
        <p:spPr>
          <a:xfrm rot="0">
            <a:off x="6553200" y="6243637"/>
            <a:ext cx="2133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0" charset="0"/>
                <a:sym typeface="Arial" pitchFamily="0" charset="0"/>
              </a:defRPr>
            </a:lvl5pPr>
          </a:lstStyle>
          <a:p>
            <a:pPr algn="r" lvl="0"/>
            <a:fld id="{566ABCEB-ACFC-4714-9973-3DA970169C29}" type="slidenum">
              <a:rPr sz="1200">
                <a:effectLst>
                  <a:outerShdw algn="tl" blurRad="38100" dir="2700000" dist="38100">
                    <a:srgbClr val="C0C0C0"/>
                  </a:outerShdw>
                </a:effectLst>
              </a:rPr>
              <a:pPr algn="r" lvl="0"/>
            </a:fld>
            <a:endParaRPr sz="1200">
              <a:effectLst>
                <a:outerShdw algn="tl" blurRad="38100" dir="2700000" dist="38100">
                  <a:srgbClr val="C0C0C0"/>
                </a:outerShdw>
              </a:effectLst>
            </a:endParaRP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dt="0" ftr="0" sldNum="0"/>
  <p:txStyles>
    <p:titleStyle>
      <a:lvl1pPr algn="ctr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4400" i="0" u="none">
          <a:solidFill>
            <a:schemeClr val="lt2"/>
          </a:solidFill>
          <a:effectLst>
            <a:outerShdw algn="tl" blurRad="38100" dir="2700000" dist="38100">
              <a:srgbClr val="C0C0C0"/>
            </a:outerShdw>
          </a:effectLst>
          <a:latin typeface="Arial" pitchFamily="0" charset="0"/>
          <a:sym typeface="Arial" pitchFamily="0" charset="0"/>
        </a:defRPr>
      </a:lvl1pPr>
    </p:titleStyle>
    <p:bodyStyle>
      <a:lvl1pPr algn="l" eaLnBrk="1" fontAlgn="base" hangingPunct="1" indent="-342900" latinLnBrk="1" marL="342900" rtl="0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xmlns:r="http://schemas.openxmlformats.org/officeDocument/2006/relationships" r:embed="rId12"/>
        </a:buBlip>
        <a:defRPr baseline="0" b="0" sz="32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0" charset="0"/>
          <a:sym typeface="Arial" pitchFamily="0" charset="0"/>
        </a:defRPr>
      </a:lvl1pPr>
      <a:lvl2pPr algn="l" eaLnBrk="1" fontAlgn="base" hangingPunct="1" indent="-285750" latinLnBrk="1" marL="74295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8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0" charset="0"/>
          <a:sym typeface="Arial" pitchFamily="0" charset="0"/>
        </a:defRPr>
      </a:lvl2pPr>
      <a:lvl3pPr algn="l" eaLnBrk="1" fontAlgn="base" hangingPunct="1" indent="-228600" latinLnBrk="1" marL="1143000" rtl="0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xmlns:r="http://schemas.openxmlformats.org/officeDocument/2006/relationships" r:embed="rId13"/>
        </a:buBlip>
        <a:defRPr baseline="0" b="0" sz="24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0" charset="0"/>
          <a:sym typeface="Arial" pitchFamily="0" charset="0"/>
        </a:defRPr>
      </a:lvl3pPr>
      <a:lvl4pPr algn="l" eaLnBrk="1" fontAlgn="base" hangingPunct="1" indent="-228600" latinLnBrk="1" marL="1600200" rtl="0">
        <a:lnSpc>
          <a:spcPct val="100000"/>
        </a:lnSpc>
        <a:spcBef>
          <a:spcPct val="20000"/>
        </a:spcBef>
        <a:spcAft>
          <a:spcPct val="0"/>
        </a:spcAft>
        <a:buSzPct val="100000"/>
        <a:buFontTx/>
        <a:buChar char="–"/>
        <a:defRPr baseline="0" b="0" sz="20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0" charset="0"/>
          <a:sym typeface="Arial" pitchFamily="0" charset="0"/>
        </a:defRPr>
      </a:lvl4pPr>
      <a:lvl5pPr algn="l" eaLnBrk="1" fontAlgn="base" hangingPunct="1" indent="-228600" latinLnBrk="1" marL="2057400" rtl="0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xmlns:r="http://schemas.openxmlformats.org/officeDocument/2006/relationships" r:embed="rId14"/>
        </a:buBlip>
        <a:defRPr baseline="0" b="0" sz="2000" i="0" u="none">
          <a:solidFill>
            <a:schemeClr val="dk1"/>
          </a:solidFill>
          <a:effectLst>
            <a:outerShdw algn="tl" blurRad="38100" dir="2700000" dist="38100">
              <a:srgbClr val="C0C0C0"/>
            </a:outerShdw>
          </a:effectLst>
          <a:latin typeface="Arial" pitchFamily="0" charset="0"/>
          <a:sym typeface="Arial" pitchFamily="0" charset="0"/>
        </a:defRPr>
      </a:lvl5pPr>
    </p:bodyStyle>
    <p:otherStyle>
      <a:lvl1pPr algn="l" eaLnBrk="1" fontAlgn="base" hangingPunct="1" indent="0" latinLnBrk="1" marL="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1pPr>
      <a:lvl2pPr algn="l" eaLnBrk="1" fontAlgn="base" hangingPunct="1" indent="0" latinLnBrk="1" marL="4572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2pPr>
      <a:lvl3pPr algn="l" eaLnBrk="1" fontAlgn="base" hangingPunct="1" indent="0" latinLnBrk="1" marL="9144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3pPr>
      <a:lvl4pPr algn="l" eaLnBrk="1" fontAlgn="base" hangingPunct="1" indent="0" latinLnBrk="1" marL="13716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4pPr>
      <a:lvl5pPr algn="l" eaLnBrk="1" fontAlgn="base" hangingPunct="1" indent="0" latinLnBrk="1" marL="1828800" rtl="0">
        <a:lnSpc>
          <a:spcPct val="100000"/>
        </a:lnSpc>
        <a:spcBef>
          <a:spcPct val="0"/>
        </a:spcBef>
        <a:spcAft>
          <a:spcPct val="0"/>
        </a:spcAft>
        <a:buFontTx/>
        <a:buNone/>
        <a:defRPr baseline="0" b="0" sz="1800" i="0" u="none">
          <a:solidFill>
            <a:schemeClr val="dk1"/>
          </a:solidFill>
          <a:latin typeface="Arial" pitchFamily="0" charset="0"/>
          <a:sym typeface="Arial" pitchFamily="0" charset="0"/>
        </a:defRPr>
      </a:lvl5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8.png"/><Relationship Id="rId5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image" Target="../media/image11.gif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6.png"/><Relationship Id="rId5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1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2" name=""/>
          <p:cNvSpPr/>
          <p:nvPr>
            <p:ph type="ctrTitle" sz="full" idx="0"/>
          </p:nvPr>
        </p:nvSpPr>
        <p:spPr>
          <a:xfrm rot="0">
            <a:off x="639042" y="2545253"/>
            <a:ext cx="8229600" cy="883746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>
              <a:defRPr sz="4800"/>
            </a:lvl1pPr>
          </a:lstStyle>
          <a:p>
            <a:r>
              <a:t>Network Topologies</a:t>
            </a:r>
          </a:p>
        </p:txBody>
      </p:sp>
      <p:sp>
        <p:nvSpPr>
          <p:cNvPr id="1048663" name=""/>
          <p:cNvSpPr/>
          <p:nvPr>
            <p:ph type="subTitle" sz="full" idx="1"/>
          </p:nvPr>
        </p:nvSpPr>
        <p:spPr>
          <a:xfrm rot="0"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600">
                <a:solidFill>
                  <a:schemeClr val="dk1"/>
                </a:solidFill>
              </a:defRPr>
            </a:lvl1pPr>
            <a:lvl2pPr algn="ctr" marL="457200">
              <a:buFontTx/>
              <a:buNone/>
              <a:defRPr sz="3600"/>
            </a:lvl2pPr>
            <a:lvl3pPr algn="ctr" marL="914400">
              <a:buFontTx/>
              <a:buNone/>
              <a:defRPr sz="3600"/>
            </a:lvl3pPr>
            <a:lvl4pPr algn="ctr" marL="1371600">
              <a:buFontTx/>
              <a:buNone/>
              <a:defRPr sz="3600"/>
            </a:lvl4pPr>
            <a:lvl5pPr algn="ctr" marL="1828800">
              <a:buFontTx/>
              <a:buNone/>
              <a:defRPr sz="3600"/>
            </a:lvl5pPr>
          </a:lstStyle>
          <a:p>
            <a:pPr lvl="0"/>
            <a:r>
              <a:rPr sz="2400" lang="en-US"/>
              <a:t>CLASS:</a:t>
            </a:r>
            <a:r>
              <a:rPr sz="2400" lang="en-US"/>
              <a:t> </a:t>
            </a:r>
            <a:r>
              <a:rPr sz="2400" lang="en-US"/>
              <a:t> </a:t>
            </a:r>
            <a:r>
              <a:rPr sz="2400" lang="en-US"/>
              <a:t> </a:t>
            </a:r>
            <a:r>
              <a:rPr sz="2400" lang="en-US"/>
              <a:t>I</a:t>
            </a:r>
            <a:r>
              <a:rPr sz="2400" lang="en-US"/>
              <a:t> </a:t>
            </a:r>
            <a:r>
              <a:rPr sz="2400" lang="en-US"/>
              <a:t> </a:t>
            </a:r>
            <a:r>
              <a:rPr sz="2400" lang="en-US"/>
              <a:t>M</a:t>
            </a:r>
            <a:r>
              <a:rPr sz="2400" lang="en-US"/>
              <a:t>.</a:t>
            </a:r>
            <a:r>
              <a:rPr sz="2400" lang="en-US"/>
              <a:t>C</a:t>
            </a:r>
            <a:r>
              <a:rPr sz="2400" lang="en-US"/>
              <a:t>O</a:t>
            </a:r>
            <a:r>
              <a:rPr sz="2400" lang="en-US"/>
              <a:t>M</a:t>
            </a:r>
            <a:r>
              <a:rPr sz="2400" lang="en-US"/>
              <a:t> </a:t>
            </a:r>
            <a:r>
              <a:rPr sz="2400" lang="en-US"/>
              <a:t>C</a:t>
            </a:r>
            <a:r>
              <a:rPr sz="2400" lang="en-US"/>
              <a:t>A</a:t>
            </a:r>
            <a:endParaRPr altLang="en-US" lang="zh-CN"/>
          </a:p>
          <a:p>
            <a:pPr lvl="0"/>
            <a:r>
              <a:rPr altLang="en-US" sz="2400" lang="en-US"/>
              <a:t>P</a:t>
            </a:r>
            <a:r>
              <a:rPr altLang="en-US" sz="2400" lang="en-US"/>
              <a:t>G</a:t>
            </a:r>
            <a:r>
              <a:rPr altLang="en-US" sz="2400" lang="en-US"/>
              <a:t> </a:t>
            </a:r>
            <a:r>
              <a:rPr altLang="en-US" sz="2400" lang="en-US"/>
              <a:t>D</a:t>
            </a:r>
            <a:r>
              <a:rPr altLang="en-US" sz="2400" lang="en-US"/>
              <a:t>E</a:t>
            </a:r>
            <a:r>
              <a:rPr altLang="en-US" sz="2400" lang="en-US"/>
              <a:t>P</a:t>
            </a:r>
            <a:r>
              <a:rPr altLang="en-US" sz="2400" lang="en-US"/>
              <a:t>A</a:t>
            </a:r>
            <a:r>
              <a:rPr altLang="en-US" sz="2400" lang="en-US"/>
              <a:t>R</a:t>
            </a:r>
            <a:r>
              <a:rPr altLang="en-US" sz="2400" lang="en-US"/>
              <a:t>T</a:t>
            </a:r>
            <a:r>
              <a:rPr altLang="en-US" sz="2400" lang="en-US"/>
              <a:t>M</a:t>
            </a:r>
            <a:r>
              <a:rPr altLang="en-US" sz="2400" lang="en-US"/>
              <a:t>E</a:t>
            </a:r>
            <a:r>
              <a:rPr altLang="en-US" sz="2400" lang="en-US"/>
              <a:t>N</a:t>
            </a:r>
            <a:r>
              <a:rPr altLang="en-US" sz="2400" lang="en-US"/>
              <a:t>T</a:t>
            </a:r>
            <a:r>
              <a:rPr altLang="en-US" sz="2400" lang="en-US"/>
              <a:t> </a:t>
            </a:r>
            <a:r>
              <a:rPr altLang="en-US" sz="2400" lang="en-US"/>
              <a:t>O</a:t>
            </a:r>
            <a:r>
              <a:rPr altLang="en-US" sz="2400" lang="en-US"/>
              <a:t>F</a:t>
            </a:r>
            <a:r>
              <a:rPr altLang="en-US" sz="2400" lang="en-US"/>
              <a:t> </a:t>
            </a:r>
            <a:r>
              <a:rPr altLang="en-US" sz="2400" lang="en-US"/>
              <a:t>C</a:t>
            </a:r>
            <a:r>
              <a:rPr altLang="en-US" sz="2400" lang="en-US"/>
              <a:t>O</a:t>
            </a:r>
            <a:r>
              <a:rPr altLang="en-US" sz="2400" lang="en-US"/>
              <a:t>M</a:t>
            </a:r>
            <a:r>
              <a:rPr altLang="en-US" sz="2400" lang="en-US"/>
              <a:t>M</a:t>
            </a:r>
            <a:r>
              <a:rPr altLang="en-US" sz="2400" lang="en-US"/>
              <a:t>E</a:t>
            </a:r>
            <a:r>
              <a:rPr altLang="en-US" sz="2400" lang="en-US"/>
              <a:t>R</a:t>
            </a:r>
            <a:r>
              <a:rPr altLang="en-US" sz="2400" lang="en-US"/>
              <a:t>C</a:t>
            </a:r>
            <a:r>
              <a:rPr altLang="en-US" sz="2400" lang="en-US"/>
              <a:t>E</a:t>
            </a:r>
            <a:r>
              <a:rPr altLang="en-US" sz="2400" lang="en-US"/>
              <a:t> </a:t>
            </a:r>
            <a:r>
              <a:rPr altLang="en-US" sz="2400" lang="en-US"/>
              <a:t>C</a:t>
            </a:r>
            <a:r>
              <a:rPr altLang="en-US" sz="2400" lang="en-US"/>
              <a:t>A</a:t>
            </a:r>
            <a:endParaRPr altLang="en-US" lang="zh-CN"/>
          </a:p>
          <a:p>
            <a:pPr lvl="0"/>
            <a:r>
              <a:rPr altLang="en-US" sz="2400" lang="en-US"/>
              <a:t>S</a:t>
            </a:r>
            <a:r>
              <a:rPr altLang="en-US" sz="2400" lang="en-US"/>
              <a:t>T</a:t>
            </a:r>
            <a:r>
              <a:rPr altLang="en-US" sz="2400" lang="en-US"/>
              <a:t>A</a:t>
            </a:r>
            <a:r>
              <a:rPr altLang="en-US" sz="2400" lang="en-US"/>
              <a:t>F</a:t>
            </a:r>
            <a:r>
              <a:rPr altLang="en-US" sz="2400" lang="en-US"/>
              <a:t>F</a:t>
            </a:r>
            <a:r>
              <a:rPr altLang="en-US" sz="2400" lang="en-US"/>
              <a:t> </a:t>
            </a:r>
            <a:r>
              <a:rPr altLang="en-US" sz="2400" lang="en-US"/>
              <a:t>N</a:t>
            </a:r>
            <a:r>
              <a:rPr altLang="en-US" sz="2400" lang="en-US"/>
              <a:t>A</a:t>
            </a:r>
            <a:r>
              <a:rPr altLang="en-US" sz="2400" lang="en-US"/>
              <a:t>M</a:t>
            </a:r>
            <a:r>
              <a:rPr altLang="en-US" sz="2400" lang="en-US"/>
              <a:t>E</a:t>
            </a:r>
            <a:r>
              <a:rPr altLang="en-US" sz="2400" lang="en-US"/>
              <a:t>:</a:t>
            </a:r>
            <a:r>
              <a:rPr altLang="en-US" sz="2400" lang="en-US"/>
              <a:t> </a:t>
            </a:r>
            <a:r>
              <a:rPr altLang="en-US" sz="2400" lang="en-US"/>
              <a:t>R</a:t>
            </a:r>
            <a:r>
              <a:rPr altLang="en-US" sz="2400" lang="en-US"/>
              <a:t>.</a:t>
            </a:r>
            <a:r>
              <a:rPr altLang="en-US" sz="2400" lang="en-US"/>
              <a:t>A</a:t>
            </a:r>
            <a:r>
              <a:rPr altLang="en-US" sz="2400" lang="en-US"/>
              <a:t>B</a:t>
            </a:r>
            <a:r>
              <a:rPr altLang="en-US" sz="2400" lang="en-US"/>
              <a:t>I</a:t>
            </a:r>
            <a:r>
              <a:rPr altLang="en-US" sz="2400" lang="en-US"/>
              <a:t>R</a:t>
            </a:r>
            <a:r>
              <a:rPr altLang="en-US" sz="2400" lang="en-US"/>
              <a:t>A</a:t>
            </a:r>
            <a:r>
              <a:rPr altLang="en-US" sz="2400" lang="en-US"/>
              <a:t>M</a:t>
            </a:r>
            <a:r>
              <a:rPr altLang="en-US" sz="2400" lang="en-US"/>
              <a:t>A</a:t>
            </a:r>
            <a:r>
              <a:rPr altLang="en-US" sz="2400" lang="en-US"/>
              <a:t>K</a:t>
            </a:r>
            <a:r>
              <a:rPr altLang="en-US" sz="2400" lang="en-US"/>
              <a:t>R</a:t>
            </a:r>
            <a:r>
              <a:rPr altLang="en-US" sz="2400" lang="en-US"/>
              <a:t>I</a:t>
            </a:r>
            <a:r>
              <a:rPr altLang="en-US" sz="2400" lang="en-US"/>
              <a:t>S</a:t>
            </a:r>
            <a:r>
              <a:rPr altLang="en-US" sz="2400" lang="en-US"/>
              <a:t>H</a:t>
            </a:r>
            <a:r>
              <a:rPr altLang="en-US" sz="2400" lang="en-US"/>
              <a:t>N</a:t>
            </a:r>
            <a:r>
              <a:rPr altLang="en-US" sz="2400" lang="en-US"/>
              <a:t>A</a:t>
            </a:r>
            <a:r>
              <a:rPr altLang="en-US" sz="2400" lang="en-US"/>
              <a:t>N</a:t>
            </a:r>
            <a:r>
              <a:rPr altLang="en-US" sz="2400" lang="en-US"/>
              <a:t>.</a:t>
            </a:r>
            <a:endParaRPr altLang="en-US" lang="zh-CN"/>
          </a:p>
          <a:p>
            <a:pPr lvl="0"/>
            <a:endParaRPr altLang="en-US" lang="zh-CN"/>
          </a:p>
        </p:txBody>
      </p:sp>
    </p:spTree>
  </p:cSld>
  <p:clrMapOvr>
    <a:masterClrMapping/>
  </p:clrMapOvr>
  <p:transition spd="fast" advClick="1">
    <p:blinds dir="horz"/>
  </p:transition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2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Disadvantages of</a:t>
            </a:r>
            <a:br/>
            <a:r>
              <a:t>Ring Topology</a:t>
            </a:r>
          </a:p>
        </p:txBody>
      </p:sp>
      <p:sp>
        <p:nvSpPr>
          <p:cNvPr id="1048683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lang="en-US"/>
              <a:t>Expensive</a:t>
            </a:r>
          </a:p>
          <a:p>
            <a:pPr lvl="0"/>
            <a:r>
              <a:rPr lang="en-US"/>
              <a:t>Requires more cable and network equipment at the start</a:t>
            </a:r>
          </a:p>
          <a:p>
            <a:pPr lvl="0"/>
            <a:r>
              <a:rPr lang="en-US"/>
              <a:t>Not used as widely as bus topology</a:t>
            </a:r>
          </a:p>
          <a:p>
            <a:pPr lvl="1"/>
            <a:r>
              <a:rPr lang="en-US"/>
              <a:t>Fewer equipment options</a:t>
            </a:r>
          </a:p>
          <a:p>
            <a:pPr lvl="1"/>
            <a:r>
              <a:rPr lang="en-US"/>
              <a:t>Fewer options for expansion to high-speed communication</a:t>
            </a:r>
          </a:p>
        </p:txBody>
      </p:sp>
    </p:spTree>
  </p:cSld>
  <p:clrMapOvr>
    <a:masterClrMapping/>
  </p:clrMapOvr>
  <p:transition spd="fast" advClick="1">
    <p:cover dir="ru"/>
  </p:transition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4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Star</a:t>
            </a:r>
          </a:p>
        </p:txBody>
      </p:sp>
      <p:pic>
        <p:nvPicPr>
          <p:cNvPr id="2097155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914400" y="1295400"/>
            <a:ext cx="7378700" cy="45720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ut thruBlk="0"/>
  </p:transition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5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Simple Physical Topologies</a:t>
            </a:r>
          </a:p>
        </p:txBody>
      </p:sp>
      <p:sp>
        <p:nvSpPr>
          <p:cNvPr id="1048686" name=""/>
          <p:cNvSpPr/>
          <p:nvPr>
            <p:ph type="body" sz="full" idx="1"/>
          </p:nvPr>
        </p:nvSpPr>
        <p:spPr>
          <a:xfrm rot="0">
            <a:off x="457200" y="1600200"/>
            <a:ext cx="8229600" cy="13589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>
              <a:lnSpc>
                <a:spcPct val="90000"/>
              </a:lnSpc>
              <a:buClr>
                <a:schemeClr val="dk1"/>
              </a:buClr>
              <a:buChar char="•"/>
            </a:pPr>
            <a:r>
              <a:rPr sz="3000" lang="en-US"/>
              <a:t>Star topology</a:t>
            </a:r>
          </a:p>
          <a:p>
            <a:pPr lvl="1">
              <a:lnSpc>
                <a:spcPct val="90000"/>
              </a:lnSpc>
              <a:buClr>
                <a:schemeClr val="dk1"/>
              </a:buClr>
              <a:buFontTx/>
            </a:pPr>
            <a:r>
              <a:rPr sz="2600" lang="en-US"/>
              <a:t>Every node on the network is connected through a central device</a:t>
            </a:r>
          </a:p>
        </p:txBody>
      </p:sp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1409700" y="3276600"/>
            <a:ext cx="4686300" cy="30480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ut thruBlk="1"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7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Star (continued)</a:t>
            </a:r>
          </a:p>
        </p:txBody>
      </p:sp>
      <p:sp>
        <p:nvSpPr>
          <p:cNvPr id="1048688" name=""/>
          <p:cNvSpPr/>
          <p:nvPr>
            <p:ph type="body" sz="full" idx="1"/>
          </p:nvPr>
        </p:nvSpPr>
        <p:spPr>
          <a:xfrm rot="0">
            <a:off x="457200" y="1371600"/>
            <a:ext cx="8229600" cy="45259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2800" lang="en-US"/>
              <a:t>Any single cable connects only two devices</a:t>
            </a:r>
          </a:p>
          <a:p>
            <a:pPr lvl="1"/>
            <a:r>
              <a:rPr sz="2400" lang="en-US"/>
              <a:t>Cabling problems affect two nodes at most</a:t>
            </a:r>
          </a:p>
          <a:p>
            <a:pPr lvl="0"/>
            <a:r>
              <a:rPr sz="2800" lang="en-US"/>
              <a:t>Requires more cabling than ring or bus networks</a:t>
            </a:r>
          </a:p>
          <a:p>
            <a:pPr lvl="1"/>
            <a:r>
              <a:rPr sz="2400" lang="en-US"/>
              <a:t>More fault-tolerant</a:t>
            </a:r>
          </a:p>
          <a:p>
            <a:pPr lvl="0"/>
            <a:r>
              <a:rPr sz="2800" lang="en-US"/>
              <a:t>Easily moved, isolated, or interconnected with other networks</a:t>
            </a:r>
          </a:p>
          <a:p>
            <a:pPr lvl="1"/>
            <a:r>
              <a:rPr sz="2400" lang="en-US"/>
              <a:t>Scalable</a:t>
            </a:r>
          </a:p>
          <a:p>
            <a:pPr lvl="0"/>
            <a:r>
              <a:rPr sz="2800" lang="en-US"/>
              <a:t>Supports max of 1024 addressable nodes on logical network</a:t>
            </a:r>
          </a:p>
        </p:txBody>
      </p:sp>
    </p:spTree>
  </p:cSld>
  <p:clrMapOvr>
    <a:masterClrMapping/>
  </p:clrMapOvr>
  <p:transition spd="fast" advClick="1">
    <p:dissolve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9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pPr lvl="0"/>
            <a:r>
              <a:rPr b="1" sz="2400" lang="en-US"/>
              <a:t>Advantages &amp; Disadvantages of Star Topology</a:t>
            </a:r>
          </a:p>
        </p:txBody>
      </p:sp>
      <p:sp>
        <p:nvSpPr>
          <p:cNvPr id="1048690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endParaRPr sz="2000"/>
          </a:p>
          <a:p>
            <a:pPr lvl="0">
              <a:buNone/>
            </a:pPr>
            <a:r>
              <a:rPr b="1" sz="1800" lang="en-US" u="sng"/>
              <a:t>Advantages</a:t>
            </a:r>
          </a:p>
          <a:p>
            <a:pPr lvl="0"/>
            <a:r>
              <a:rPr sz="2000" lang="en-US"/>
              <a:t>Good option for modern networks</a:t>
            </a:r>
          </a:p>
          <a:p>
            <a:pPr lvl="0"/>
            <a:r>
              <a:rPr sz="2000" lang="en-US"/>
              <a:t>Low startup costs</a:t>
            </a:r>
          </a:p>
          <a:p>
            <a:pPr lvl="0"/>
            <a:r>
              <a:rPr sz="2000" lang="en-US"/>
              <a:t>Easy to manage</a:t>
            </a:r>
          </a:p>
          <a:p>
            <a:pPr lvl="0"/>
            <a:r>
              <a:rPr sz="2000" lang="en-US"/>
              <a:t>Offers opportunities for expansion</a:t>
            </a:r>
          </a:p>
          <a:p>
            <a:pPr lvl="0"/>
            <a:r>
              <a:rPr sz="2000" lang="en-US"/>
              <a:t>Most popular topology in use; wide variety of equipment available</a:t>
            </a:r>
          </a:p>
          <a:p>
            <a:pPr lvl="0">
              <a:buNone/>
            </a:pPr>
            <a:endParaRPr b="1" sz="1800" u="sng"/>
          </a:p>
          <a:p>
            <a:pPr lvl="0">
              <a:buNone/>
            </a:pPr>
            <a:r>
              <a:rPr b="1" sz="1800" lang="en-US" u="sng"/>
              <a:t>Disadvantages</a:t>
            </a:r>
          </a:p>
          <a:p>
            <a:pPr lvl="0"/>
            <a:r>
              <a:rPr sz="2000" lang="en-US"/>
              <a:t>Hub is a single point of failure</a:t>
            </a:r>
          </a:p>
          <a:p>
            <a:pPr lvl="0"/>
            <a:r>
              <a:rPr sz="2000" lang="en-US"/>
              <a:t>Requires more cable than the bus</a:t>
            </a:r>
          </a:p>
          <a:p>
            <a:pPr lvl="0"/>
            <a:endParaRPr sz="2000" lang="en-US"/>
          </a:p>
        </p:txBody>
      </p:sp>
    </p:spTree>
  </p:cSld>
  <p:clrMapOvr>
    <a:masterClrMapping/>
  </p:clrMapOvr>
  <p:transition spd="fast" advClick="1">
    <p:fade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1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Hybrid Physical Topologies: </a:t>
            </a:r>
            <a:br/>
            <a:r>
              <a:t>Star-Wired Ring</a:t>
            </a:r>
          </a:p>
        </p:txBody>
      </p:sp>
      <p:pic>
        <p:nvPicPr>
          <p:cNvPr id="2097157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768350" y="2052637"/>
            <a:ext cx="7627937" cy="3284537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split dir="out" orient="horz"/>
  </p:transition>
  <p:timing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2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Star-Wired Bus</a:t>
            </a:r>
          </a:p>
        </p:txBody>
      </p:sp>
      <p:pic>
        <p:nvPicPr>
          <p:cNvPr id="2097158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990600" y="1600200"/>
            <a:ext cx="7200900" cy="3919537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wedge/>
  </p:transition>
  <p:timing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3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Backbone Networks: Serial Backbone</a:t>
            </a:r>
          </a:p>
        </p:txBody>
      </p:sp>
      <p:sp>
        <p:nvSpPr>
          <p:cNvPr id="1048694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lang="en-US"/>
              <a:t>Daisy chain: linked series of devices</a:t>
            </a:r>
          </a:p>
          <a:p>
            <a:pPr lvl="1"/>
            <a:r>
              <a:rPr lang="en-US"/>
              <a:t>Hubs and switches often connected in daisy chain to extend a network</a:t>
            </a:r>
          </a:p>
          <a:p>
            <a:pPr lvl="0"/>
            <a:r>
              <a:rPr lang="en-US"/>
              <a:t>Hubs, gateways, routers, switches, and bridges can form part of backbone</a:t>
            </a:r>
          </a:p>
          <a:p>
            <a:pPr lvl="0"/>
            <a:r>
              <a:rPr lang="en-US"/>
              <a:t>Extent to which hubs can be connected is limited</a:t>
            </a:r>
          </a:p>
        </p:txBody>
      </p:sp>
    </p:spTree>
  </p:cSld>
  <p:clrMapOvr>
    <a:masterClrMapping/>
  </p:clrMapOvr>
  <p:transition spd="fast" advClick="1">
    <p:wipe dir="d"/>
  </p:transition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95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Logical Topologies</a:t>
            </a:r>
          </a:p>
        </p:txBody>
      </p:sp>
      <p:sp>
        <p:nvSpPr>
          <p:cNvPr id="1048696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2800" lang="en-US"/>
              <a:t>Logical topology: how data is transmitted between nodes</a:t>
            </a:r>
          </a:p>
          <a:p>
            <a:pPr lvl="1"/>
            <a:r>
              <a:rPr sz="2400" lang="en-US"/>
              <a:t>May not match physical topology</a:t>
            </a:r>
          </a:p>
          <a:p>
            <a:pPr lvl="0"/>
            <a:r>
              <a:rPr sz="2800" lang="en-US"/>
              <a:t>Bus logical topology: signals travel from one network device to all other devices on network</a:t>
            </a:r>
          </a:p>
          <a:p>
            <a:pPr lvl="1"/>
            <a:r>
              <a:rPr sz="2400" lang="en-US"/>
              <a:t>Required by bus, star, star-wired physical topologies</a:t>
            </a:r>
          </a:p>
          <a:p>
            <a:pPr lvl="0"/>
            <a:r>
              <a:rPr sz="2800" lang="en-US"/>
              <a:t>Ring logical topology: signals follow circular path between sender and receiver</a:t>
            </a:r>
          </a:p>
          <a:p>
            <a:pPr lvl="1"/>
            <a:r>
              <a:rPr sz="2400" lang="en-US"/>
              <a:t>Required by ring, star-wired ring topologies</a:t>
            </a:r>
          </a:p>
        </p:txBody>
      </p:sp>
    </p:spTree>
  </p:cSld>
  <p:clrMapOvr>
    <a:masterClrMapping/>
  </p:clrMapOvr>
  <p:transition spd="fast" advClick="1">
    <p:cover dir="u"/>
  </p:transition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4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981200" y="1981200"/>
            <a:ext cx="5486400" cy="26416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wheel spokes="8"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2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4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Objectives</a:t>
            </a:r>
          </a:p>
        </p:txBody>
      </p:sp>
      <p:sp>
        <p:nvSpPr>
          <p:cNvPr id="1048665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r>
              <a:t>Describe the basic and hybrid LAN physical topologies, and their uses, advantages and disadvantages</a:t>
            </a:r>
          </a:p>
          <a:p>
            <a:r>
              <a:t>Describe the backbone structures that form the foundation for most LANs</a:t>
            </a:r>
          </a:p>
        </p:txBody>
      </p:sp>
    </p:spTree>
  </p:cSld>
  <p:clrMapOvr>
    <a:masterClrMapping/>
  </p:clrMapOvr>
  <p:transition spd="fast" advClick="1">
    <p:blinds dir="vert"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0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Simple Physical Topologies</a:t>
            </a:r>
          </a:p>
        </p:txBody>
      </p:sp>
      <p:sp>
        <p:nvSpPr>
          <p:cNvPr id="1048671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sz="2800" lang="en-US"/>
              <a:t>Physical topology:</a:t>
            </a:r>
            <a:r>
              <a:rPr b="1" sz="2800" lang="en-US"/>
              <a:t> </a:t>
            </a:r>
            <a:r>
              <a:rPr sz="2800" lang="en-US"/>
              <a:t>physical layout of nodes on a network</a:t>
            </a:r>
          </a:p>
          <a:p>
            <a:pPr lvl="0"/>
            <a:r>
              <a:rPr sz="2800" lang="en-US"/>
              <a:t>Three fundamental shapes:</a:t>
            </a:r>
          </a:p>
          <a:p>
            <a:pPr lvl="1"/>
            <a:r>
              <a:rPr sz="2400" lang="en-US"/>
              <a:t>Bus</a:t>
            </a:r>
          </a:p>
          <a:p>
            <a:pPr lvl="1"/>
            <a:r>
              <a:rPr sz="2400" lang="en-US"/>
              <a:t>Ring</a:t>
            </a:r>
          </a:p>
          <a:p>
            <a:pPr lvl="1"/>
            <a:r>
              <a:rPr sz="2400" lang="en-US"/>
              <a:t>Star</a:t>
            </a:r>
          </a:p>
          <a:p>
            <a:pPr lvl="0"/>
            <a:r>
              <a:rPr sz="2800" lang="en-US"/>
              <a:t>May create hybrid topologies</a:t>
            </a:r>
          </a:p>
          <a:p>
            <a:pPr lvl="0"/>
            <a:r>
              <a:rPr sz="2800" lang="en-US"/>
              <a:t>Topology integral to type of network, cabling infrastructure, and transmission media used</a:t>
            </a:r>
          </a:p>
        </p:txBody>
      </p:sp>
    </p:spTree>
  </p:cSld>
  <p:clrMapOvr>
    <a:masterClrMapping/>
  </p:clrMapOvr>
  <p:transition spd="fast" advClick="1">
    <p:zoom dir="in"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2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Bus</a:t>
            </a:r>
          </a:p>
        </p:txBody>
      </p:sp>
      <p:sp>
        <p:nvSpPr>
          <p:cNvPr id="1048673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r>
              <a:rPr lang="en-US"/>
              <a:t>Single cable connects all network nodes without intervening connectivity devices</a:t>
            </a:r>
          </a:p>
          <a:p>
            <a:pPr lvl="0"/>
            <a:r>
              <a:rPr lang="en-US"/>
              <a:t>Devices share responsibility for getting data from one point to another</a:t>
            </a:r>
          </a:p>
          <a:p>
            <a:pPr lvl="0"/>
            <a:r>
              <a:rPr lang="en-US"/>
              <a:t>Terminators stop signals after reaching end of wire</a:t>
            </a:r>
          </a:p>
          <a:p>
            <a:pPr lvl="1"/>
            <a:r>
              <a:rPr lang="en-US"/>
              <a:t>Prevent signal bounce</a:t>
            </a:r>
          </a:p>
          <a:p>
            <a:pPr lvl="0"/>
            <a:r>
              <a:rPr lang="en-US"/>
              <a:t>Inexpensive, not very scalable</a:t>
            </a:r>
          </a:p>
          <a:p>
            <a:pPr lvl="0"/>
            <a:r>
              <a:rPr lang="en-US"/>
              <a:t>Difficult to troubleshoot, not fault-tolerant</a:t>
            </a:r>
          </a:p>
        </p:txBody>
      </p:sp>
    </p:spTree>
  </p:cSld>
  <p:clrMapOvr>
    <a:masterClrMapping/>
  </p:clrMapOvr>
  <p:transition spd="fast" advClick="1">
    <p:zoom dir="out"/>
  </p:transition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4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Bus (continued)</a:t>
            </a:r>
          </a:p>
        </p:txBody>
      </p:sp>
      <p:pic>
        <p:nvPicPr>
          <p:cNvPr id="2097152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690562" y="1827212"/>
            <a:ext cx="7724775" cy="3443287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hecker dir="horz"/>
  </p:transition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5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pPr lvl="0"/>
            <a:r>
              <a:rPr sz="2400" lang="en-US"/>
              <a:t>Advantages &amp; Disadvantages of Bus Topology</a:t>
            </a:r>
          </a:p>
        </p:txBody>
      </p:sp>
      <p:sp>
        <p:nvSpPr>
          <p:cNvPr id="1048676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/>
            <a:endParaRPr sz="2000"/>
          </a:p>
          <a:p>
            <a:pPr lvl="0">
              <a:buNone/>
            </a:pPr>
            <a:r>
              <a:rPr b="1" sz="2400" lang="en-US"/>
              <a:t>Advantages</a:t>
            </a:r>
          </a:p>
          <a:p>
            <a:pPr lvl="0"/>
            <a:r>
              <a:rPr sz="2000" lang="en-US"/>
              <a:t>Works well for small networks</a:t>
            </a:r>
          </a:p>
          <a:p>
            <a:pPr lvl="0"/>
            <a:r>
              <a:rPr sz="2000" lang="en-US"/>
              <a:t>Relatively inexpensive to implement</a:t>
            </a:r>
          </a:p>
          <a:p>
            <a:pPr lvl="0"/>
            <a:r>
              <a:rPr sz="2000" lang="en-US"/>
              <a:t>Easy to add to it</a:t>
            </a:r>
          </a:p>
          <a:p>
            <a:pPr lvl="0">
              <a:buNone/>
            </a:pPr>
            <a:r>
              <a:rPr b="1" sz="2400" lang="en-US"/>
              <a:t>Disadvantages</a:t>
            </a:r>
          </a:p>
          <a:p>
            <a:pPr lvl="0"/>
            <a:r>
              <a:rPr sz="2000" lang="en-US"/>
              <a:t>Management costs can be high</a:t>
            </a:r>
          </a:p>
          <a:p>
            <a:pPr lvl="0"/>
            <a:r>
              <a:rPr sz="2000" lang="en-US"/>
              <a:t>Potential for congestion with network traffic</a:t>
            </a:r>
          </a:p>
          <a:p>
            <a:pPr lvl="0"/>
            <a:endParaRPr sz="2000" lang="en-US"/>
          </a:p>
        </p:txBody>
      </p:sp>
    </p:spTree>
  </p:cSld>
  <p:clrMapOvr>
    <a:masterClrMapping/>
  </p:clrMapOvr>
  <p:transition spd="fast" advClick="1">
    <p:comb dir="vert"/>
  </p:transition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7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Ring</a:t>
            </a:r>
          </a:p>
        </p:txBody>
      </p:sp>
      <p:pic>
        <p:nvPicPr>
          <p:cNvPr id="2097153" name=""/>
          <p:cNvPicPr>
            <a:picLocks/>
          </p:cNvPicPr>
          <p:nvPr>
            <p:ph sz="full" idx="1"/>
          </p:nvPr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990600" y="1295400"/>
            <a:ext cx="7143750" cy="457200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over dir="d"/>
  </p:transition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8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Simple Physical Topologies</a:t>
            </a:r>
          </a:p>
        </p:txBody>
      </p:sp>
      <p:sp>
        <p:nvSpPr>
          <p:cNvPr id="1048679" name=""/>
          <p:cNvSpPr/>
          <p:nvPr>
            <p:ph type="body" sz="full" idx="1"/>
          </p:nvPr>
        </p:nvSpPr>
        <p:spPr>
          <a:xfrm rot="0">
            <a:off x="457200" y="1600200"/>
            <a:ext cx="8229600" cy="21145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pPr lvl="0">
              <a:lnSpc>
                <a:spcPct val="90000"/>
              </a:lnSpc>
              <a:buClr>
                <a:schemeClr val="dk1"/>
              </a:buClr>
              <a:buChar char="•"/>
            </a:pPr>
            <a:r>
              <a:rPr sz="2400" lang="en-US"/>
              <a:t>Ring topology</a:t>
            </a:r>
          </a:p>
          <a:p>
            <a:pPr lvl="1">
              <a:lnSpc>
                <a:spcPct val="90000"/>
              </a:lnSpc>
              <a:buClr>
                <a:schemeClr val="dk1"/>
              </a:buClr>
              <a:buFontTx/>
            </a:pPr>
            <a:r>
              <a:rPr sz="2000" lang="en-US"/>
              <a:t>Each node is connected to the two nearest nodes so the entire network forms a circle</a:t>
            </a:r>
          </a:p>
          <a:p>
            <a:pPr lvl="1">
              <a:lnSpc>
                <a:spcPct val="90000"/>
              </a:lnSpc>
              <a:buClr>
                <a:schemeClr val="dk1"/>
              </a:buClr>
              <a:buFontTx/>
            </a:pPr>
            <a:r>
              <a:rPr sz="2000" lang="en-US"/>
              <a:t>One method for passing data on ring networks is </a:t>
            </a:r>
            <a:r>
              <a:rPr b="1" sz="2000" lang="en-US"/>
              <a:t>token passing</a:t>
            </a:r>
          </a:p>
          <a:p>
            <a:pPr lvl="0">
              <a:lnSpc>
                <a:spcPct val="90000"/>
              </a:lnSpc>
              <a:buClr>
                <a:schemeClr val="dk1"/>
              </a:buClr>
              <a:buChar char="•"/>
            </a:pPr>
            <a:r>
              <a:rPr sz="2400" lang="en-US"/>
              <a:t>Active topology</a:t>
            </a:r>
          </a:p>
          <a:p>
            <a:pPr lvl="1">
              <a:lnSpc>
                <a:spcPct val="90000"/>
              </a:lnSpc>
              <a:buClr>
                <a:schemeClr val="dk1"/>
              </a:buClr>
              <a:buFontTx/>
            </a:pPr>
            <a:r>
              <a:rPr sz="2000" lang="en-US"/>
              <a:t>Each workstation transmits data</a:t>
            </a: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4"/>
          <a:srcRect l="0" t="0" r="0" b="0"/>
          <a:stretch>
            <a:fillRect/>
          </a:stretch>
        </p:blipFill>
        <p:spPr>
          <a:xfrm rot="0">
            <a:off x="2819400" y="3810000"/>
            <a:ext cx="4191000" cy="2495550"/>
          </a:xfrm>
          <a:prstGeom prst="rect"/>
          <a:noFill/>
          <a:ln>
            <a:noFill/>
          </a:ln>
        </p:spPr>
      </p:pic>
    </p:spTree>
  </p:cSld>
  <p:clrMapOvr>
    <a:masterClrMapping/>
  </p:clrMapOvr>
  <p:transition spd="fast" advClick="1">
    <p:cover dir="ld"/>
  </p:transition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3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0" name=""/>
          <p:cNvSpPr/>
          <p:nvPr>
            <p:ph type="title" sz="full" idx="0"/>
          </p:nvPr>
        </p:nvSpPr>
        <p:spPr>
          <a:xfrm rot="0">
            <a:off x="457200" y="277812"/>
            <a:ext cx="8229600" cy="1143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</a:lstStyle>
          <a:p>
            <a:r>
              <a:t>Advantages of Ring Topology</a:t>
            </a:r>
          </a:p>
        </p:txBody>
      </p:sp>
      <p:sp>
        <p:nvSpPr>
          <p:cNvPr id="1048681" name=""/>
          <p:cNvSpPr/>
          <p:nvPr>
            <p:ph type="body" sz="full" idx="1"/>
          </p:nvPr>
        </p:nvSpPr>
        <p:spPr>
          <a:xfrm rot="0">
            <a:off x="457200" y="1600200"/>
            <a:ext cx="8229600" cy="453072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-342900" latinLnBrk="1" marL="3429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1"/>
              </a:buBlip>
              <a:defRPr baseline="0" b="0" sz="32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1pPr>
            <a:lvl2pPr algn="l" eaLnBrk="1" fontAlgn="base" hangingPunct="1" indent="-285750" latinLnBrk="1" marL="74295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8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2pPr>
            <a:lvl3pPr algn="l" eaLnBrk="1" fontAlgn="base" hangingPunct="1" indent="-228600" latinLnBrk="1" marL="1143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2"/>
              </a:buBlip>
              <a:defRPr baseline="0" b="0" sz="24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3pPr>
            <a:lvl4pPr algn="l" eaLnBrk="1" fontAlgn="base" hangingPunct="1" indent="-228600" latinLnBrk="1" marL="1600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100000"/>
              <a:buFontTx/>
              <a:buChar char="–"/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4pPr>
            <a:lvl5pPr algn="l" eaLnBrk="1" fontAlgn="base" hangingPunct="1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xmlns:r="http://schemas.openxmlformats.org/officeDocument/2006/relationships" r:embed="rId3"/>
              </a:buBlip>
              <a:defRPr baseline="0" b="0" sz="2000" i="0" u="none">
                <a:solidFill>
                  <a:schemeClr val="dk1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0" charset="0"/>
                <a:sym typeface="Arial" pitchFamily="0" charset="0"/>
              </a:defRPr>
            </a:lvl5pPr>
          </a:lstStyle>
          <a:p>
            <a:r>
              <a:t>Easier to manage; easier to locate a defective node or cable problem</a:t>
            </a:r>
          </a:p>
          <a:p>
            <a:r>
              <a:t>Well-suited for transmitting signals over long distances on a LAN</a:t>
            </a:r>
          </a:p>
          <a:p>
            <a:r>
              <a:t>Handles high-volume network traffic</a:t>
            </a:r>
          </a:p>
          <a:p>
            <a:r>
              <a:t>Enables reliable communication</a:t>
            </a:r>
          </a:p>
        </p:txBody>
      </p:sp>
    </p:spTree>
  </p:cSld>
  <p:clrMapOvr>
    <a:masterClrMapping/>
  </p:clrMapOvr>
  <p:transition spd="fast" advClick="1">
    <p:cover dir="rd"/>
  </p:transition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FFFFFF"/>
      </a:dk1>
      <a:lt1>
        <a:srgbClr val="000099"/>
      </a:lt1>
      <a:dk2>
        <a:srgbClr val="000080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CDCDC"/>
      </a:accent4>
      <a:accent5>
        <a:srgbClr val="ADB9FF"/>
      </a:accent5>
      <a:accent6>
        <a:srgbClr val="6E3EBA"/>
      </a:accent6>
      <a:hlink>
        <a:srgbClr val="86D1EC"/>
      </a:hlink>
      <a:folHlink>
        <a:srgbClr val="45C98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FF"/>
        </a:dk1>
        <a:lt1>
          <a:srgbClr val="000066"/>
        </a:lt1>
        <a:dk2>
          <a:srgbClr val="1A006C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9"/>
        </a:accent3>
        <a:accent4>
          <a:srgbClr val="DCDCDC"/>
        </a:accent4>
        <a:accent5>
          <a:srgbClr val="AACAE2"/>
        </a:accent5>
        <a:accent6>
          <a:srgbClr val="5B00B7"/>
        </a:accent6>
        <a:hlink>
          <a:srgbClr val="9999FF"/>
        </a:hlink>
        <a:folHlink>
          <a:srgbClr val="33CCCC"/>
        </a:folHlink>
      </a:clrScheme>
    </a:extraClrScheme>
    <a:extraClrScheme>
      <a:clrScheme name="Default Color Scheme 2">
        <a:dk1>
          <a:srgbClr val="FFFFFF"/>
        </a:dk1>
        <a:lt1>
          <a:srgbClr val="000099"/>
        </a:lt1>
        <a:dk2>
          <a:srgbClr val="000080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CDCDC"/>
        </a:accent4>
        <a:accent5>
          <a:srgbClr val="ADB9FF"/>
        </a:accent5>
        <a:accent6>
          <a:srgbClr val="6E3EBA"/>
        </a:accent6>
        <a:hlink>
          <a:srgbClr val="86D1EC"/>
        </a:hlink>
        <a:folHlink>
          <a:srgbClr val="45C984"/>
        </a:folHlink>
      </a:clrScheme>
    </a:extraClrScheme>
    <a:extraClrScheme>
      <a:clrScheme name="Default Color Scheme 3">
        <a:dk1>
          <a:srgbClr val="FFFFFF"/>
        </a:dk1>
        <a:lt1>
          <a:srgbClr val="4F598D"/>
        </a:lt1>
        <a:dk2>
          <a:srgbClr val="3F4873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3B5C5"/>
        </a:accent3>
        <a:accent4>
          <a:srgbClr val="DCDCDC"/>
        </a:accent4>
        <a:accent5>
          <a:srgbClr val="AACAE2"/>
        </a:accent5>
        <a:accent6>
          <a:srgbClr val="437664"/>
        </a:accent6>
        <a:hlink>
          <a:srgbClr val="99CC00"/>
        </a:hlink>
        <a:folHlink>
          <a:srgbClr val="96A4C8"/>
        </a:folHlink>
      </a:clrScheme>
    </a:extraClrScheme>
    <a:extraClrScheme>
      <a:clrScheme name="Default Color Scheme 4">
        <a:dk1>
          <a:srgbClr val="FFFFFF"/>
        </a:dk1>
        <a:lt1>
          <a:srgbClr val="008080"/>
        </a:lt1>
        <a:dk2>
          <a:srgbClr val="006E6B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1C1"/>
        </a:accent3>
        <a:accent4>
          <a:srgbClr val="DCDCDC"/>
        </a:accent4>
        <a:accent5>
          <a:srgbClr val="ADE2E2"/>
        </a:accent5>
        <a:accent6>
          <a:srgbClr val="5849A5"/>
        </a:accent6>
        <a:hlink>
          <a:srgbClr val="CCFFFF"/>
        </a:hlink>
        <a:folHlink>
          <a:srgbClr val="99CCFF"/>
        </a:folHlink>
      </a:clrScheme>
    </a:extraClrScheme>
    <a:extraClrScheme>
      <a:clrScheme name="Default Color Scheme 5">
        <a:dk1>
          <a:srgbClr val="FFFFFF"/>
        </a:dk1>
        <a:lt1>
          <a:srgbClr val="546434"/>
        </a:lt1>
        <a:dk2>
          <a:srgbClr val="48562C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4B8AD"/>
        </a:accent3>
        <a:accent4>
          <a:srgbClr val="DCDCDC"/>
        </a:accent4>
        <a:accent5>
          <a:srgbClr val="BFC4BB"/>
        </a:accent5>
        <a:accent6>
          <a:srgbClr val="496F33"/>
        </a:accent6>
        <a:hlink>
          <a:srgbClr val="55B55E"/>
        </a:hlink>
        <a:folHlink>
          <a:srgbClr val="85B3B1"/>
        </a:folHlink>
      </a:clrScheme>
    </a:extraClrScheme>
    <a:extraClrScheme>
      <a:clrScheme name="Default Color Scheme 6">
        <a:dk1>
          <a:srgbClr val="FFFFFF"/>
        </a:dk1>
        <a:lt1>
          <a:srgbClr val="A5BDAC"/>
        </a:lt1>
        <a:dk2>
          <a:srgbClr val="96B29E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AD2"/>
        </a:accent3>
        <a:accent4>
          <a:srgbClr val="DCDCDC"/>
        </a:accent4>
        <a:accent5>
          <a:srgbClr val="B3C4C1"/>
        </a:accent5>
        <a:accent6>
          <a:srgbClr val="2965A6"/>
        </a:accent6>
        <a:hlink>
          <a:srgbClr val="9DC0E7"/>
        </a:hlink>
        <a:folHlink>
          <a:srgbClr val="54CA89"/>
        </a:folHlink>
      </a:clrScheme>
    </a:extraClrScheme>
    <a:extraClrScheme>
      <a:clrScheme name="Default Color Scheme 7">
        <a:dk1>
          <a:srgbClr val="FFFFFF"/>
        </a:dk1>
        <a:lt1>
          <a:srgbClr val="CC9900"/>
        </a:lt1>
        <a:dk2>
          <a:srgbClr val="D49C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CDCDC"/>
        </a:accent4>
        <a:accent5>
          <a:srgbClr val="E2B9AA"/>
        </a:accent5>
        <a:accent6>
          <a:srgbClr val="727200"/>
        </a:accent6>
        <a:hlink>
          <a:srgbClr val="FF9900"/>
        </a:hlink>
        <a:folHlink>
          <a:srgbClr val="FFFF99"/>
        </a:folHlink>
      </a:clrScheme>
    </a:extraClrScheme>
    <a:extraClrScheme>
      <a:clrScheme name="Default Color Scheme 8">
        <a:dk1>
          <a:srgbClr val="FAF9E6"/>
        </a:dk1>
        <a:lt1>
          <a:srgbClr val="990000"/>
        </a:lt1>
        <a:dk2>
          <a:srgbClr val="8817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8D7C6"/>
        </a:accent4>
        <a:accent5>
          <a:srgbClr val="FFB9AA"/>
        </a:accent5>
        <a:accent6>
          <a:srgbClr val="A56149"/>
        </a:accent6>
        <a:hlink>
          <a:srgbClr val="D78D15"/>
        </a:hlink>
        <a:folHlink>
          <a:srgbClr val="C6B37E"/>
        </a:folHlink>
      </a:clrScheme>
    </a:extraClrScheme>
    <a:extraClrScheme>
      <a:clrScheme name="Default Color Scheme 9">
        <a:dk1>
          <a:srgbClr val="000000"/>
        </a:dk1>
        <a:lt1>
          <a:srgbClr val="FFFFFF"/>
        </a:lt1>
        <a:dk2>
          <a:srgbClr val="DDDDDD"/>
        </a:dk2>
        <a:lt2>
          <a:srgbClr val="000000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4CA96"/>
        </a:accent6>
        <a:hlink>
          <a:srgbClr val="5B00B6"/>
        </a:hlink>
        <a:folHlink>
          <a:srgbClr val="34988E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">
    <a:dk1>
      <a:srgbClr val="FFFFFF"/>
    </a:dk1>
    <a:lt1>
      <a:srgbClr val="000099"/>
    </a:lt1>
    <a:dk2>
      <a:srgbClr val="000080"/>
    </a:dk2>
    <a:lt2>
      <a:srgbClr val="FFFFFF"/>
    </a:lt2>
    <a:accent1>
      <a:srgbClr val="3366FF"/>
    </a:accent1>
    <a:accent2>
      <a:srgbClr val="7B46D0"/>
    </a:accent2>
    <a:accent3>
      <a:srgbClr val="AAAACA"/>
    </a:accent3>
    <a:accent4>
      <a:srgbClr val="DCDCDC"/>
    </a:accent4>
    <a:accent5>
      <a:srgbClr val="ADB9FF"/>
    </a:accent5>
    <a:accent6>
      <a:srgbClr val="6E3EBA"/>
    </a:accent6>
    <a:hlink>
      <a:srgbClr val="86D1EC"/>
    </a:hlink>
    <a:folHlink>
      <a:srgbClr val="45C984"/>
    </a:folHlink>
  </a:clrScheme>
</a:themeOverrid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Network Topologies</dc:title>
  <dc:creator>meyadat</dc:creator>
  <cp:lastModifiedBy>BCAS</cp:lastModifiedBy>
  <dcterms:created xsi:type="dcterms:W3CDTF">2006-11-08T15:12:21Z</dcterms:created>
  <dcterms:modified xsi:type="dcterms:W3CDTF">2021-01-26T08:57:34Z</dcterms:modified>
</cp:coreProperties>
</file>