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0"/>
            <a:ext cx="9144000" cy="30861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>Subject </a:t>
            </a: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>code	: </a:t>
            </a:r>
            <a:r>
              <a:rPr lang="en-US" sz="3600" b="1" cap="none" dirty="0" smtClean="0">
                <a:solidFill>
                  <a:srgbClr val="FFFF00"/>
                </a:solidFill>
                <a:effectLst/>
                <a:latin typeface="Tw Cen MT" pitchFamily="34" charset="0"/>
              </a:rPr>
              <a:t>17UCHN21</a:t>
            </a: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> </a:t>
            </a: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/>
            </a:r>
            <a:b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w Cen MT" pitchFamily="34" charset="0"/>
              </a:rPr>
              <a:t>Topic</a:t>
            </a: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>:		: </a:t>
            </a:r>
            <a:r>
              <a:rPr lang="en-US" sz="3600" b="1" cap="none" dirty="0" smtClean="0">
                <a:solidFill>
                  <a:srgbClr val="FFFF00"/>
                </a:solidFill>
                <a:effectLst/>
                <a:latin typeface="Tw Cen MT" pitchFamily="34" charset="0"/>
              </a:rPr>
              <a:t>Cosmetics</a:t>
            </a: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/>
            </a:r>
            <a:b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</a:b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>Subject</a:t>
            </a: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>		: </a:t>
            </a:r>
            <a:r>
              <a:rPr lang="en-US" sz="3600" b="1" cap="none" dirty="0" smtClean="0">
                <a:solidFill>
                  <a:srgbClr val="FFFF00"/>
                </a:solidFill>
                <a:effectLst/>
                <a:latin typeface="Tw Cen MT" pitchFamily="34" charset="0"/>
              </a:rPr>
              <a:t>NME Chemistry</a:t>
            </a: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/>
            </a:r>
            <a:b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</a:br>
            <a:r>
              <a:rPr lang="en-US" sz="3600" b="1" cap="none" dirty="0" smtClean="0">
                <a:solidFill>
                  <a:schemeClr val="bg1"/>
                </a:solidFill>
                <a:effectLst/>
                <a:latin typeface="Tw Cen MT" pitchFamily="34" charset="0"/>
              </a:rPr>
              <a:t>		</a:t>
            </a:r>
            <a:endParaRPr lang="en-US" sz="3600" b="1" cap="none" dirty="0">
              <a:solidFill>
                <a:schemeClr val="bg1"/>
              </a:solidFill>
              <a:effectLst/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9450"/>
            <a:ext cx="9144000" cy="3543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w Cen MT" pitchFamily="34" charset="0"/>
              </a:rPr>
              <a:t>By</a:t>
            </a:r>
          </a:p>
          <a:p>
            <a:pPr algn="ctr"/>
            <a:r>
              <a:rPr lang="nl-NL" b="1" dirty="0" smtClean="0">
                <a:solidFill>
                  <a:srgbClr val="0070C0"/>
                </a:solidFill>
                <a:latin typeface="Tw Cen MT" pitchFamily="34" charset="0"/>
              </a:rPr>
              <a:t>Dr. S. A. Noor Mohamed </a:t>
            </a:r>
          </a:p>
          <a:p>
            <a:pPr algn="ctr"/>
            <a:r>
              <a:rPr lang="nl-NL" b="1" dirty="0" smtClean="0">
                <a:solidFill>
                  <a:srgbClr val="0070C0"/>
                </a:solidFill>
                <a:latin typeface="Tw Cen MT" pitchFamily="34" charset="0"/>
              </a:rPr>
              <a:t>Head and </a:t>
            </a:r>
            <a:r>
              <a:rPr lang="en-US" b="1" dirty="0" smtClean="0">
                <a:solidFill>
                  <a:srgbClr val="0070C0"/>
                </a:solidFill>
                <a:latin typeface="Tw Cen MT" pitchFamily="34" charset="0"/>
              </a:rPr>
              <a:t>Associate Professor,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Tw Cen MT" pitchFamily="34" charset="0"/>
              </a:rPr>
              <a:t>PG Department of Chemistry,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Tw Cen MT" pitchFamily="34" charset="0"/>
              </a:rPr>
              <a:t>Hajee</a:t>
            </a:r>
            <a:r>
              <a:rPr lang="en-US" b="1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w Cen MT" pitchFamily="34" charset="0"/>
              </a:rPr>
              <a:t>Karutha</a:t>
            </a:r>
            <a:r>
              <a:rPr lang="en-US" b="1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w Cen MT" pitchFamily="34" charset="0"/>
              </a:rPr>
              <a:t>Rowther</a:t>
            </a:r>
            <a:r>
              <a:rPr lang="en-US" b="1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w Cen MT" pitchFamily="34" charset="0"/>
              </a:rPr>
              <a:t>Howdia</a:t>
            </a:r>
            <a:r>
              <a:rPr lang="en-US" b="1" dirty="0" smtClean="0">
                <a:solidFill>
                  <a:srgbClr val="00B050"/>
                </a:solidFill>
                <a:latin typeface="Tw Cen MT" pitchFamily="34" charset="0"/>
              </a:rPr>
              <a:t> College,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Tw Cen MT" pitchFamily="34" charset="0"/>
              </a:rPr>
              <a:t>Uthamapalayam</a:t>
            </a:r>
            <a:r>
              <a:rPr lang="en-US" b="1" dirty="0" smtClean="0">
                <a:solidFill>
                  <a:srgbClr val="00B050"/>
                </a:solidFill>
                <a:latin typeface="Tw Cen MT" pitchFamily="34" charset="0"/>
              </a:rPr>
              <a:t> - 625 533. </a:t>
            </a:r>
            <a:endParaRPr lang="en-US" b="1" dirty="0">
              <a:solidFill>
                <a:srgbClr val="00B050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@ARIVU\arivu\20.2.2020 pentrive\2019 Even\NME\NME (Even) - Unit - V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@ARIVU\arivu\20.2.2020 pentrive\2019 Even\NME\NME (Even) - Unit - V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@ARIVU\arivu\20.2.2020 pentrive\2019 Even\NME\NME (Even) - Unit - V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@ARIVU\arivu\20.2.2020 pentrive\2019 Even\NME\NME (Even) - Unit - V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@ARIVU\arivu\20.2.2020 pentrive\2019 Even\NME\NME (Even) - Unit - V\Slide14.JPG"/>
          <p:cNvPicPr>
            <a:picLocks noChangeAspect="1" noChangeArrowheads="1"/>
          </p:cNvPicPr>
          <p:nvPr/>
        </p:nvPicPr>
        <p:blipFill>
          <a:blip r:embed="rId2"/>
          <a:srcRect l="4022" t="17778" r="3465" b="17778"/>
          <a:stretch>
            <a:fillRect/>
          </a:stretch>
        </p:blipFill>
        <p:spPr bwMode="auto">
          <a:xfrm>
            <a:off x="137160" y="1112007"/>
            <a:ext cx="8869680" cy="463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@ARIVU\arivu\20.2.2020 pentrive\2019 Even\NME\NME (Even) - Unit - V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@ARIVU\arivu\20.2.2020 pentrive\2019 Even\NME\NME (Even) - Unit - V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046" y="2828836"/>
            <a:ext cx="5425909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Arial Black" pitchFamily="34" charset="0"/>
              </a:rPr>
              <a:t>Thank you</a:t>
            </a:r>
            <a:endParaRPr lang="en-US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@ARIVU\arivu\20.2.2020 pentrive\2019 Even\NME\NME (Even) - Unit - V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@ARIVU\arivu\20.2.2020 pentrive\2019 Even\NME\NME (Even) - Unit - V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@ARIVU\arivu\20.2.2020 pentrive\2019 Even\NME\NME (Even) - Unit - V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@ARIVU\arivu\20.2.2020 pentrive\2019 Even\NME\NME (Even) - Unit - V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@ARIVU\arivu\20.2.2020 pentrive\2019 Even\NME\NME (Even) - Unit - V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@ARIVU\arivu\20.2.2020 pentrive\2019 Even\NME\NME (Even) - Unit - V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@ARIVU\arivu\20.2.2020 pentrive\2019 Even\NME\NME (Even) - Unit - V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@ARIVU\arivu\20.2.2020 pentrive\2019 Even\NME\NME (Even) - Unit - V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</Words>
  <Application>Microsoft Office PowerPoint</Application>
  <PresentationFormat>On-screen Show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Subject code : 17UCHN21  Topic:  : Cosmetics Subject  : NME Chemistry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code : 17UCHN21    Unit   : III   Subject  : NME Chemistry</dc:title>
  <dc:creator>hcl</dc:creator>
  <cp:lastModifiedBy>hcl</cp:lastModifiedBy>
  <cp:revision>6</cp:revision>
  <dcterms:created xsi:type="dcterms:W3CDTF">2006-08-16T00:00:00Z</dcterms:created>
  <dcterms:modified xsi:type="dcterms:W3CDTF">2021-01-27T08:29:41Z</dcterms:modified>
</cp:coreProperties>
</file>