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28" r:id="rId2"/>
  </p:sldMasterIdLst>
  <p:notesMasterIdLst>
    <p:notesMasterId r:id="rId25"/>
  </p:notesMasterIdLst>
  <p:handoutMasterIdLst>
    <p:handoutMasterId r:id="rId26"/>
  </p:handoutMasterIdLst>
  <p:sldIdLst>
    <p:sldId id="285" r:id="rId3"/>
    <p:sldId id="258" r:id="rId4"/>
    <p:sldId id="281" r:id="rId5"/>
    <p:sldId id="280" r:id="rId6"/>
    <p:sldId id="278" r:id="rId7"/>
    <p:sldId id="279" r:id="rId8"/>
    <p:sldId id="283" r:id="rId9"/>
    <p:sldId id="264" r:id="rId10"/>
    <p:sldId id="260" r:id="rId11"/>
    <p:sldId id="261" r:id="rId12"/>
    <p:sldId id="262" r:id="rId13"/>
    <p:sldId id="263" r:id="rId14"/>
    <p:sldId id="265" r:id="rId15"/>
    <p:sldId id="266" r:id="rId16"/>
    <p:sldId id="269" r:id="rId17"/>
    <p:sldId id="270" r:id="rId18"/>
    <p:sldId id="273" r:id="rId19"/>
    <p:sldId id="274" r:id="rId20"/>
    <p:sldId id="272" r:id="rId21"/>
    <p:sldId id="282" r:id="rId22"/>
    <p:sldId id="284"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0000"/>
    <a:srgbClr val="2105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93" autoAdjust="0"/>
    <p:restoredTop sz="94624" autoAdjust="0"/>
  </p:normalViewPr>
  <p:slideViewPr>
    <p:cSldViewPr>
      <p:cViewPr varScale="1">
        <p:scale>
          <a:sx n="69" d="100"/>
          <a:sy n="69" d="100"/>
        </p:scale>
        <p:origin x="-15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63F041-E66A-44A1-962E-4AD513D709A4}"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17820096-A3A2-4306-9C02-57621F574AF6}">
      <dgm:prSet phldrT="[Text]" custT="1"/>
      <dgm:spPr>
        <a:solidFill>
          <a:schemeClr val="tx2">
            <a:lumMod val="40000"/>
            <a:lumOff val="60000"/>
          </a:schemeClr>
        </a:solidFill>
      </dgm:spPr>
      <dgm:t>
        <a:bodyPr/>
        <a:lstStyle/>
        <a:p>
          <a:r>
            <a:rPr lang="en-US" sz="2000" dirty="0" smtClean="0"/>
            <a:t>chromatography</a:t>
          </a:r>
          <a:endParaRPr lang="en-US" sz="2000" dirty="0"/>
        </a:p>
      </dgm:t>
    </dgm:pt>
    <dgm:pt modelId="{FBDEBF8C-4253-42BF-8A1D-4E54DCAF8855}" type="parTrans" cxnId="{62CCDBF8-05E0-4A47-8137-18A698B99BA8}">
      <dgm:prSet/>
      <dgm:spPr/>
      <dgm:t>
        <a:bodyPr/>
        <a:lstStyle/>
        <a:p>
          <a:endParaRPr lang="en-US"/>
        </a:p>
      </dgm:t>
    </dgm:pt>
    <dgm:pt modelId="{80222007-39CD-4148-B3AE-5788AA0FA41E}" type="sibTrans" cxnId="{62CCDBF8-05E0-4A47-8137-18A698B99BA8}">
      <dgm:prSet/>
      <dgm:spPr/>
      <dgm:t>
        <a:bodyPr/>
        <a:lstStyle/>
        <a:p>
          <a:endParaRPr lang="en-US"/>
        </a:p>
      </dgm:t>
    </dgm:pt>
    <dgm:pt modelId="{6DA7DF53-05A9-4D15-A752-7722786639E1}">
      <dgm:prSet phldrT="[Text]" custT="1"/>
      <dgm:spPr>
        <a:solidFill>
          <a:schemeClr val="accent2">
            <a:lumMod val="60000"/>
            <a:lumOff val="40000"/>
          </a:schemeClr>
        </a:solidFill>
        <a:ln>
          <a:solidFill>
            <a:schemeClr val="tx2"/>
          </a:solidFill>
        </a:ln>
      </dgm:spPr>
      <dgm:t>
        <a:bodyPr/>
        <a:lstStyle/>
        <a:p>
          <a:r>
            <a:rPr lang="en-US" sz="2400" dirty="0" smtClean="0"/>
            <a:t>adsorption</a:t>
          </a:r>
          <a:endParaRPr lang="en-US" sz="2400" dirty="0"/>
        </a:p>
      </dgm:t>
    </dgm:pt>
    <dgm:pt modelId="{A3D57D90-1AC1-4499-B4CD-4D6DB304ED7F}" type="parTrans" cxnId="{D2532041-0C06-492A-A388-0BFCD69EF341}">
      <dgm:prSet/>
      <dgm:spPr/>
      <dgm:t>
        <a:bodyPr/>
        <a:lstStyle/>
        <a:p>
          <a:endParaRPr lang="en-US" dirty="0"/>
        </a:p>
      </dgm:t>
    </dgm:pt>
    <dgm:pt modelId="{24424B7F-DD21-4BFA-ADBE-FE4E44465350}" type="sibTrans" cxnId="{D2532041-0C06-492A-A388-0BFCD69EF341}">
      <dgm:prSet/>
      <dgm:spPr/>
      <dgm:t>
        <a:bodyPr/>
        <a:lstStyle/>
        <a:p>
          <a:endParaRPr lang="en-US"/>
        </a:p>
      </dgm:t>
    </dgm:pt>
    <dgm:pt modelId="{46266584-E6C9-42C8-96B9-CFE1061890A2}">
      <dgm:prSet phldrT="[Text]" custT="1"/>
      <dgm:spPr>
        <a:solidFill>
          <a:srgbClr val="00B050"/>
        </a:solidFill>
        <a:ln>
          <a:solidFill>
            <a:schemeClr val="accent5">
              <a:lumMod val="60000"/>
              <a:lumOff val="40000"/>
            </a:schemeClr>
          </a:solidFill>
        </a:ln>
      </dgm:spPr>
      <dgm:t>
        <a:bodyPr/>
        <a:lstStyle/>
        <a:p>
          <a:r>
            <a:rPr lang="en-US" sz="1600" dirty="0" smtClean="0"/>
            <a:t>Competition between</a:t>
          </a:r>
        </a:p>
        <a:p>
          <a:r>
            <a:rPr lang="en-US" sz="1600" dirty="0" smtClean="0"/>
            <a:t>Solid and</a:t>
          </a:r>
          <a:endParaRPr lang="en-US" sz="1600" dirty="0"/>
        </a:p>
      </dgm:t>
    </dgm:pt>
    <dgm:pt modelId="{3F01B17D-146A-403A-A367-A9F1C76195C4}" type="parTrans" cxnId="{938AE531-10CA-46B2-BE6F-EC0E05C2E586}">
      <dgm:prSet/>
      <dgm:spPr/>
      <dgm:t>
        <a:bodyPr/>
        <a:lstStyle/>
        <a:p>
          <a:endParaRPr lang="en-US" dirty="0"/>
        </a:p>
      </dgm:t>
    </dgm:pt>
    <dgm:pt modelId="{8931CCA6-67BF-4316-AE59-7DA379671A25}" type="sibTrans" cxnId="{938AE531-10CA-46B2-BE6F-EC0E05C2E586}">
      <dgm:prSet/>
      <dgm:spPr/>
      <dgm:t>
        <a:bodyPr/>
        <a:lstStyle/>
        <a:p>
          <a:endParaRPr lang="en-US"/>
        </a:p>
      </dgm:t>
    </dgm:pt>
    <dgm:pt modelId="{A3AA7F5B-BE01-4309-A7E9-1406EC6ECAA6}">
      <dgm:prSet phldrT="[Text]" custT="1"/>
      <dgm:spPr>
        <a:solidFill>
          <a:schemeClr val="accent2">
            <a:lumMod val="60000"/>
            <a:lumOff val="40000"/>
          </a:schemeClr>
        </a:solidFill>
        <a:ln>
          <a:solidFill>
            <a:schemeClr val="tx2"/>
          </a:solidFill>
        </a:ln>
      </dgm:spPr>
      <dgm:t>
        <a:bodyPr/>
        <a:lstStyle/>
        <a:p>
          <a:r>
            <a:rPr lang="en-US" sz="2400" dirty="0" smtClean="0"/>
            <a:t>partition</a:t>
          </a:r>
          <a:endParaRPr lang="en-US" sz="2400" dirty="0"/>
        </a:p>
      </dgm:t>
    </dgm:pt>
    <dgm:pt modelId="{35ED2746-E743-4435-BD5B-0243D8137A7D}" type="parTrans" cxnId="{A64F2D66-04A1-4284-A9A5-03BFBA321551}">
      <dgm:prSet/>
      <dgm:spPr/>
      <dgm:t>
        <a:bodyPr/>
        <a:lstStyle/>
        <a:p>
          <a:endParaRPr lang="en-US" dirty="0"/>
        </a:p>
      </dgm:t>
    </dgm:pt>
    <dgm:pt modelId="{B4DAFB59-421B-4AB1-9F9E-DA4D1FFCDFA9}" type="sibTrans" cxnId="{A64F2D66-04A1-4284-A9A5-03BFBA321551}">
      <dgm:prSet/>
      <dgm:spPr/>
      <dgm:t>
        <a:bodyPr/>
        <a:lstStyle/>
        <a:p>
          <a:endParaRPr lang="en-US"/>
        </a:p>
      </dgm:t>
    </dgm:pt>
    <dgm:pt modelId="{173F4D4E-6C91-4BC7-82DD-26773421B726}">
      <dgm:prSet phldrT="[Text]" custT="1"/>
      <dgm:spPr>
        <a:solidFill>
          <a:srgbClr val="00B050"/>
        </a:solidFill>
        <a:ln>
          <a:solidFill>
            <a:schemeClr val="accent5">
              <a:lumMod val="60000"/>
              <a:lumOff val="40000"/>
            </a:schemeClr>
          </a:solidFill>
        </a:ln>
      </dgm:spPr>
      <dgm:t>
        <a:bodyPr/>
        <a:lstStyle/>
        <a:p>
          <a:r>
            <a:rPr lang="en-US" sz="1600" dirty="0" smtClean="0"/>
            <a:t>Competition between </a:t>
          </a:r>
        </a:p>
        <a:p>
          <a:r>
            <a:rPr lang="en-US" sz="1600" dirty="0" smtClean="0"/>
            <a:t>Liquid and</a:t>
          </a:r>
          <a:endParaRPr lang="en-US" sz="1600" dirty="0"/>
        </a:p>
      </dgm:t>
    </dgm:pt>
    <dgm:pt modelId="{0A5A01E2-FD45-4D06-B37B-410F9023C45B}" type="parTrans" cxnId="{9888B936-AEB8-4442-B76D-58504145C40B}">
      <dgm:prSet/>
      <dgm:spPr/>
      <dgm:t>
        <a:bodyPr/>
        <a:lstStyle/>
        <a:p>
          <a:endParaRPr lang="en-US" dirty="0"/>
        </a:p>
      </dgm:t>
    </dgm:pt>
    <dgm:pt modelId="{4E78EF52-06E3-4F75-A4BF-CA46748267E9}" type="sibTrans" cxnId="{9888B936-AEB8-4442-B76D-58504145C40B}">
      <dgm:prSet/>
      <dgm:spPr/>
      <dgm:t>
        <a:bodyPr/>
        <a:lstStyle/>
        <a:p>
          <a:endParaRPr lang="en-US"/>
        </a:p>
      </dgm:t>
    </dgm:pt>
    <dgm:pt modelId="{B0AAD698-14CC-408E-8AEE-C8ECBF07B9D9}">
      <dgm:prSet custT="1"/>
      <dgm:spPr>
        <a:solidFill>
          <a:schemeClr val="accent4">
            <a:lumMod val="40000"/>
            <a:lumOff val="60000"/>
          </a:schemeClr>
        </a:solidFill>
        <a:ln>
          <a:solidFill>
            <a:schemeClr val="tx2"/>
          </a:solidFill>
        </a:ln>
      </dgm:spPr>
      <dgm:t>
        <a:bodyPr/>
        <a:lstStyle/>
        <a:p>
          <a:r>
            <a:rPr lang="en-US" sz="1800" dirty="0" smtClean="0"/>
            <a:t>Gas</a:t>
          </a:r>
        </a:p>
        <a:p>
          <a:r>
            <a:rPr lang="en-US" sz="1800" dirty="0" smtClean="0"/>
            <a:t>(G.S.C.) </a:t>
          </a:r>
          <a:endParaRPr lang="en-US" sz="1800" dirty="0"/>
        </a:p>
      </dgm:t>
    </dgm:pt>
    <dgm:pt modelId="{6CCF06C8-2323-4A4C-B459-5A778976BAE7}" type="parTrans" cxnId="{E52636DA-5ABC-4D0A-BE97-97B6D252348B}">
      <dgm:prSet/>
      <dgm:spPr/>
      <dgm:t>
        <a:bodyPr/>
        <a:lstStyle/>
        <a:p>
          <a:endParaRPr lang="en-US" dirty="0"/>
        </a:p>
      </dgm:t>
    </dgm:pt>
    <dgm:pt modelId="{61348618-A18E-4EE8-962B-07E409A0CD78}" type="sibTrans" cxnId="{E52636DA-5ABC-4D0A-BE97-97B6D252348B}">
      <dgm:prSet/>
      <dgm:spPr/>
      <dgm:t>
        <a:bodyPr/>
        <a:lstStyle/>
        <a:p>
          <a:endParaRPr lang="en-US"/>
        </a:p>
      </dgm:t>
    </dgm:pt>
    <dgm:pt modelId="{ABA69D1F-11EB-4F4F-A724-DDEF40ABB228}">
      <dgm:prSet custT="1"/>
      <dgm:spPr>
        <a:solidFill>
          <a:schemeClr val="accent4">
            <a:lumMod val="40000"/>
            <a:lumOff val="60000"/>
          </a:schemeClr>
        </a:solidFill>
        <a:ln>
          <a:solidFill>
            <a:schemeClr val="tx2"/>
          </a:solidFill>
        </a:ln>
      </dgm:spPr>
      <dgm:t>
        <a:bodyPr/>
        <a:lstStyle/>
        <a:p>
          <a:r>
            <a:rPr lang="en-US" sz="1800" dirty="0" smtClean="0"/>
            <a:t>Liquid</a:t>
          </a:r>
          <a:endParaRPr lang="en-US" sz="1800" dirty="0"/>
        </a:p>
      </dgm:t>
    </dgm:pt>
    <dgm:pt modelId="{17068AC6-CD6A-43DA-BEF4-DE585CA7FD6E}" type="parTrans" cxnId="{BCB473DA-4DED-45CF-93C2-F0961C02598F}">
      <dgm:prSet/>
      <dgm:spPr/>
      <dgm:t>
        <a:bodyPr/>
        <a:lstStyle/>
        <a:p>
          <a:endParaRPr lang="en-US" dirty="0"/>
        </a:p>
      </dgm:t>
    </dgm:pt>
    <dgm:pt modelId="{DF2445CA-87F3-4794-9287-1E228B5378C5}" type="sibTrans" cxnId="{BCB473DA-4DED-45CF-93C2-F0961C02598F}">
      <dgm:prSet/>
      <dgm:spPr/>
      <dgm:t>
        <a:bodyPr/>
        <a:lstStyle/>
        <a:p>
          <a:endParaRPr lang="en-US"/>
        </a:p>
      </dgm:t>
    </dgm:pt>
    <dgm:pt modelId="{C497372C-BA09-49C4-9CCB-49695E97218E}">
      <dgm:prSet/>
      <dgm:spPr>
        <a:solidFill>
          <a:schemeClr val="accent4">
            <a:lumMod val="40000"/>
            <a:lumOff val="60000"/>
          </a:schemeClr>
        </a:solidFill>
        <a:ln>
          <a:solidFill>
            <a:schemeClr val="tx2"/>
          </a:solidFill>
        </a:ln>
      </dgm:spPr>
      <dgm:t>
        <a:bodyPr/>
        <a:lstStyle/>
        <a:p>
          <a:r>
            <a:rPr lang="en-US" dirty="0" smtClean="0"/>
            <a:t>Liquid</a:t>
          </a:r>
        </a:p>
        <a:p>
          <a:r>
            <a:rPr lang="en-US" dirty="0" smtClean="0"/>
            <a:t>H.P.L.C.</a:t>
          </a:r>
          <a:endParaRPr lang="en-US" dirty="0"/>
        </a:p>
      </dgm:t>
    </dgm:pt>
    <dgm:pt modelId="{ADF37255-1FE6-4EF7-BF46-09B63152C61C}" type="parTrans" cxnId="{3C27E8EA-FE80-4937-AFFD-52EBF576C2F3}">
      <dgm:prSet/>
      <dgm:spPr/>
      <dgm:t>
        <a:bodyPr/>
        <a:lstStyle/>
        <a:p>
          <a:endParaRPr lang="en-US" dirty="0"/>
        </a:p>
      </dgm:t>
    </dgm:pt>
    <dgm:pt modelId="{E3273F60-9C62-4E80-8373-D612862006AC}" type="sibTrans" cxnId="{3C27E8EA-FE80-4937-AFFD-52EBF576C2F3}">
      <dgm:prSet/>
      <dgm:spPr/>
      <dgm:t>
        <a:bodyPr/>
        <a:lstStyle/>
        <a:p>
          <a:endParaRPr lang="en-US"/>
        </a:p>
      </dgm:t>
    </dgm:pt>
    <dgm:pt modelId="{DE199CE5-A69B-4F91-BD3F-DB2B5784BE4B}">
      <dgm:prSet custT="1"/>
      <dgm:spPr>
        <a:solidFill>
          <a:schemeClr val="accent4">
            <a:lumMod val="40000"/>
            <a:lumOff val="60000"/>
          </a:schemeClr>
        </a:solidFill>
        <a:ln>
          <a:solidFill>
            <a:schemeClr val="tx2"/>
          </a:solidFill>
        </a:ln>
      </dgm:spPr>
      <dgm:t>
        <a:bodyPr/>
        <a:lstStyle/>
        <a:p>
          <a:r>
            <a:rPr lang="en-US" sz="1800" dirty="0" smtClean="0"/>
            <a:t>Gas</a:t>
          </a:r>
        </a:p>
        <a:p>
          <a:r>
            <a:rPr lang="en-US" sz="1800" dirty="0" smtClean="0"/>
            <a:t>G.L.C.</a:t>
          </a:r>
          <a:endParaRPr lang="en-US" sz="1800" dirty="0"/>
        </a:p>
      </dgm:t>
    </dgm:pt>
    <dgm:pt modelId="{6E3E9CB0-E416-4B7A-843C-B8BF376B112A}" type="parTrans" cxnId="{BA372A6A-E431-4077-A052-6BD04C311686}">
      <dgm:prSet/>
      <dgm:spPr/>
      <dgm:t>
        <a:bodyPr/>
        <a:lstStyle/>
        <a:p>
          <a:endParaRPr lang="en-US" dirty="0"/>
        </a:p>
      </dgm:t>
    </dgm:pt>
    <dgm:pt modelId="{5CB34E8E-7204-4C17-A1FF-504D69CC67CA}" type="sibTrans" cxnId="{BA372A6A-E431-4077-A052-6BD04C311686}">
      <dgm:prSet/>
      <dgm:spPr/>
      <dgm:t>
        <a:bodyPr/>
        <a:lstStyle/>
        <a:p>
          <a:endParaRPr lang="en-US"/>
        </a:p>
      </dgm:t>
    </dgm:pt>
    <dgm:pt modelId="{F4EBA529-7F34-471F-A5CA-DBB1D0195157}">
      <dgm:prSet/>
      <dgm:spPr>
        <a:ln>
          <a:solidFill>
            <a:schemeClr val="tx2"/>
          </a:solidFill>
        </a:ln>
      </dgm:spPr>
      <dgm:t>
        <a:bodyPr/>
        <a:lstStyle/>
        <a:p>
          <a:r>
            <a:rPr lang="en-US" dirty="0" smtClean="0"/>
            <a:t>Column chromatography</a:t>
          </a:r>
          <a:endParaRPr lang="en-US" dirty="0"/>
        </a:p>
      </dgm:t>
    </dgm:pt>
    <dgm:pt modelId="{EDFE43D8-4108-4C72-9AC0-3FD5143CBCD5}" type="parTrans" cxnId="{61DC2DC1-02CB-400E-B2A7-E3995904E868}">
      <dgm:prSet/>
      <dgm:spPr/>
      <dgm:t>
        <a:bodyPr/>
        <a:lstStyle/>
        <a:p>
          <a:endParaRPr lang="en-US" dirty="0"/>
        </a:p>
      </dgm:t>
    </dgm:pt>
    <dgm:pt modelId="{B2E413FA-8E92-4FFA-8BA9-0FFC422A43A4}" type="sibTrans" cxnId="{61DC2DC1-02CB-400E-B2A7-E3995904E868}">
      <dgm:prSet/>
      <dgm:spPr/>
      <dgm:t>
        <a:bodyPr/>
        <a:lstStyle/>
        <a:p>
          <a:endParaRPr lang="en-US"/>
        </a:p>
      </dgm:t>
    </dgm:pt>
    <dgm:pt modelId="{AB952327-9EB5-4781-A30A-04E71BB9ABAD}">
      <dgm:prSet/>
      <dgm:spPr>
        <a:ln>
          <a:solidFill>
            <a:schemeClr val="tx2"/>
          </a:solidFill>
        </a:ln>
      </dgm:spPr>
      <dgm:t>
        <a:bodyPr/>
        <a:lstStyle/>
        <a:p>
          <a:r>
            <a:rPr lang="en-US" dirty="0" smtClean="0"/>
            <a:t>Column chromatography</a:t>
          </a:r>
          <a:endParaRPr lang="en-US" dirty="0"/>
        </a:p>
      </dgm:t>
    </dgm:pt>
    <dgm:pt modelId="{755123D5-6415-421C-A267-F2F8538B4ADB}" type="parTrans" cxnId="{D0997CC9-6F0A-4D71-944F-9FFD871A5A0F}">
      <dgm:prSet/>
      <dgm:spPr/>
      <dgm:t>
        <a:bodyPr/>
        <a:lstStyle/>
        <a:p>
          <a:endParaRPr lang="en-US" dirty="0"/>
        </a:p>
      </dgm:t>
    </dgm:pt>
    <dgm:pt modelId="{D467259F-457D-4D2B-B229-750C3ADF4D76}" type="sibTrans" cxnId="{D0997CC9-6F0A-4D71-944F-9FFD871A5A0F}">
      <dgm:prSet/>
      <dgm:spPr/>
      <dgm:t>
        <a:bodyPr/>
        <a:lstStyle/>
        <a:p>
          <a:endParaRPr lang="en-US"/>
        </a:p>
      </dgm:t>
    </dgm:pt>
    <dgm:pt modelId="{444700BB-4476-4BE4-B6A8-394600CA4431}">
      <dgm:prSet/>
      <dgm:spPr>
        <a:ln>
          <a:solidFill>
            <a:srgbClr val="3A0000"/>
          </a:solidFill>
        </a:ln>
      </dgm:spPr>
      <dgm:t>
        <a:bodyPr/>
        <a:lstStyle/>
        <a:p>
          <a:r>
            <a:rPr lang="en-US" dirty="0" smtClean="0"/>
            <a:t>Thin layer chromatography</a:t>
          </a:r>
          <a:endParaRPr lang="en-US" dirty="0"/>
        </a:p>
      </dgm:t>
    </dgm:pt>
    <dgm:pt modelId="{16A914D0-3639-4120-BE37-1761D4B3A88F}" type="parTrans" cxnId="{83D8B52B-CA3B-4843-9586-E5FC03D568F8}">
      <dgm:prSet/>
      <dgm:spPr/>
      <dgm:t>
        <a:bodyPr/>
        <a:lstStyle/>
        <a:p>
          <a:endParaRPr lang="en-US" dirty="0"/>
        </a:p>
      </dgm:t>
    </dgm:pt>
    <dgm:pt modelId="{C986A055-3ABD-4D9D-9E4A-A8F25E2FBAF1}" type="sibTrans" cxnId="{83D8B52B-CA3B-4843-9586-E5FC03D568F8}">
      <dgm:prSet/>
      <dgm:spPr/>
      <dgm:t>
        <a:bodyPr/>
        <a:lstStyle/>
        <a:p>
          <a:endParaRPr lang="en-US"/>
        </a:p>
      </dgm:t>
    </dgm:pt>
    <dgm:pt modelId="{9F337628-9A44-4645-B223-7F06A6653EA0}">
      <dgm:prSet/>
      <dgm:spPr>
        <a:ln>
          <a:solidFill>
            <a:schemeClr val="tx2"/>
          </a:solidFill>
        </a:ln>
      </dgm:spPr>
      <dgm:t>
        <a:bodyPr/>
        <a:lstStyle/>
        <a:p>
          <a:r>
            <a:rPr lang="en-US" dirty="0" smtClean="0"/>
            <a:t>Paper chromatography</a:t>
          </a:r>
          <a:endParaRPr lang="en-US" dirty="0"/>
        </a:p>
      </dgm:t>
    </dgm:pt>
    <dgm:pt modelId="{A5129D25-9CC2-4265-AD2E-236B9663EC54}" type="parTrans" cxnId="{EDCEC770-7129-4F81-B5D3-885A9F9ACF89}">
      <dgm:prSet/>
      <dgm:spPr/>
      <dgm:t>
        <a:bodyPr/>
        <a:lstStyle/>
        <a:p>
          <a:endParaRPr lang="en-US" dirty="0"/>
        </a:p>
      </dgm:t>
    </dgm:pt>
    <dgm:pt modelId="{F19D4D54-35F8-47B4-BE29-84FC3A670CE9}" type="sibTrans" cxnId="{EDCEC770-7129-4F81-B5D3-885A9F9ACF89}">
      <dgm:prSet/>
      <dgm:spPr/>
      <dgm:t>
        <a:bodyPr/>
        <a:lstStyle/>
        <a:p>
          <a:endParaRPr lang="en-US"/>
        </a:p>
      </dgm:t>
    </dgm:pt>
    <dgm:pt modelId="{9E5B61AD-D59D-439E-9AEF-CEA489493210}">
      <dgm:prSet/>
      <dgm:spPr>
        <a:ln>
          <a:solidFill>
            <a:schemeClr val="tx2"/>
          </a:solidFill>
        </a:ln>
      </dgm:spPr>
      <dgm:t>
        <a:bodyPr/>
        <a:lstStyle/>
        <a:p>
          <a:r>
            <a:rPr lang="en-US" dirty="0" smtClean="0"/>
            <a:t>TLC</a:t>
          </a:r>
          <a:endParaRPr lang="en-US" dirty="0"/>
        </a:p>
      </dgm:t>
    </dgm:pt>
    <dgm:pt modelId="{7197E7F8-7F67-4D90-9080-BEC6878D1E3A}" type="parTrans" cxnId="{175E4C71-B159-4404-B276-3E82F22C8465}">
      <dgm:prSet/>
      <dgm:spPr/>
      <dgm:t>
        <a:bodyPr/>
        <a:lstStyle/>
        <a:p>
          <a:endParaRPr lang="en-US" dirty="0"/>
        </a:p>
      </dgm:t>
    </dgm:pt>
    <dgm:pt modelId="{242531A9-9E38-43A9-8BA1-7443B01CA2C6}" type="sibTrans" cxnId="{175E4C71-B159-4404-B276-3E82F22C8465}">
      <dgm:prSet/>
      <dgm:spPr/>
      <dgm:t>
        <a:bodyPr/>
        <a:lstStyle/>
        <a:p>
          <a:endParaRPr lang="en-US"/>
        </a:p>
      </dgm:t>
    </dgm:pt>
    <dgm:pt modelId="{AC1DF065-7B45-4F19-A453-46B84030A882}" type="pres">
      <dgm:prSet presAssocID="{8263F041-E66A-44A1-962E-4AD513D709A4}" presName="hierChild1" presStyleCnt="0">
        <dgm:presLayoutVars>
          <dgm:orgChart val="1"/>
          <dgm:chPref val="1"/>
          <dgm:dir/>
          <dgm:animOne val="branch"/>
          <dgm:animLvl val="lvl"/>
          <dgm:resizeHandles/>
        </dgm:presLayoutVars>
      </dgm:prSet>
      <dgm:spPr/>
      <dgm:t>
        <a:bodyPr/>
        <a:lstStyle/>
        <a:p>
          <a:endParaRPr lang="en-US"/>
        </a:p>
      </dgm:t>
    </dgm:pt>
    <dgm:pt modelId="{456CBA48-A0DA-4127-9B08-E71C5A7B08AA}" type="pres">
      <dgm:prSet presAssocID="{17820096-A3A2-4306-9C02-57621F574AF6}" presName="hierRoot1" presStyleCnt="0">
        <dgm:presLayoutVars>
          <dgm:hierBranch val="init"/>
        </dgm:presLayoutVars>
      </dgm:prSet>
      <dgm:spPr/>
    </dgm:pt>
    <dgm:pt modelId="{238E9969-3F99-475B-A8A0-8172F7B84F06}" type="pres">
      <dgm:prSet presAssocID="{17820096-A3A2-4306-9C02-57621F574AF6}" presName="rootComposite1" presStyleCnt="0"/>
      <dgm:spPr/>
    </dgm:pt>
    <dgm:pt modelId="{580BEE98-4255-47ED-9BAE-8CADA065B742}" type="pres">
      <dgm:prSet presAssocID="{17820096-A3A2-4306-9C02-57621F574AF6}" presName="rootText1" presStyleLbl="node0" presStyleIdx="0" presStyleCnt="1" custScaleX="200565">
        <dgm:presLayoutVars>
          <dgm:chPref val="3"/>
        </dgm:presLayoutVars>
      </dgm:prSet>
      <dgm:spPr/>
      <dgm:t>
        <a:bodyPr/>
        <a:lstStyle/>
        <a:p>
          <a:endParaRPr lang="en-US"/>
        </a:p>
      </dgm:t>
    </dgm:pt>
    <dgm:pt modelId="{6E4D555E-5FE4-4652-87C2-1F94B14223EC}" type="pres">
      <dgm:prSet presAssocID="{17820096-A3A2-4306-9C02-57621F574AF6}" presName="rootConnector1" presStyleLbl="node1" presStyleIdx="0" presStyleCnt="0"/>
      <dgm:spPr/>
      <dgm:t>
        <a:bodyPr/>
        <a:lstStyle/>
        <a:p>
          <a:endParaRPr lang="en-US"/>
        </a:p>
      </dgm:t>
    </dgm:pt>
    <dgm:pt modelId="{607AF01F-A947-4536-9B1B-B0860F797D44}" type="pres">
      <dgm:prSet presAssocID="{17820096-A3A2-4306-9C02-57621F574AF6}" presName="hierChild2" presStyleCnt="0"/>
      <dgm:spPr/>
    </dgm:pt>
    <dgm:pt modelId="{B9AB5EE7-C2C3-4CA2-99F1-D3863499CBCF}" type="pres">
      <dgm:prSet presAssocID="{A3D57D90-1AC1-4499-B4CD-4D6DB304ED7F}" presName="Name37" presStyleLbl="parChTrans1D2" presStyleIdx="0" presStyleCnt="2"/>
      <dgm:spPr/>
      <dgm:t>
        <a:bodyPr/>
        <a:lstStyle/>
        <a:p>
          <a:endParaRPr lang="en-US"/>
        </a:p>
      </dgm:t>
    </dgm:pt>
    <dgm:pt modelId="{91FF579E-983E-4A2B-9C17-A29680CA9947}" type="pres">
      <dgm:prSet presAssocID="{6DA7DF53-05A9-4D15-A752-7722786639E1}" presName="hierRoot2" presStyleCnt="0">
        <dgm:presLayoutVars>
          <dgm:hierBranch val="init"/>
        </dgm:presLayoutVars>
      </dgm:prSet>
      <dgm:spPr/>
    </dgm:pt>
    <dgm:pt modelId="{E54D15C5-F485-4878-BC96-5E6BCFCC37FC}" type="pres">
      <dgm:prSet presAssocID="{6DA7DF53-05A9-4D15-A752-7722786639E1}" presName="rootComposite" presStyleCnt="0"/>
      <dgm:spPr/>
    </dgm:pt>
    <dgm:pt modelId="{A968E89B-E297-489F-A143-DAE6E06F3D08}" type="pres">
      <dgm:prSet presAssocID="{6DA7DF53-05A9-4D15-A752-7722786639E1}" presName="rootText" presStyleLbl="node2" presStyleIdx="0" presStyleCnt="2" custScaleX="141596">
        <dgm:presLayoutVars>
          <dgm:chPref val="3"/>
        </dgm:presLayoutVars>
      </dgm:prSet>
      <dgm:spPr/>
      <dgm:t>
        <a:bodyPr/>
        <a:lstStyle/>
        <a:p>
          <a:endParaRPr lang="en-US"/>
        </a:p>
      </dgm:t>
    </dgm:pt>
    <dgm:pt modelId="{641E1065-AA28-4481-B17F-43370557ED51}" type="pres">
      <dgm:prSet presAssocID="{6DA7DF53-05A9-4D15-A752-7722786639E1}" presName="rootConnector" presStyleLbl="node2" presStyleIdx="0" presStyleCnt="2"/>
      <dgm:spPr/>
      <dgm:t>
        <a:bodyPr/>
        <a:lstStyle/>
        <a:p>
          <a:endParaRPr lang="en-US"/>
        </a:p>
      </dgm:t>
    </dgm:pt>
    <dgm:pt modelId="{797885F2-0B5A-42A5-8CAB-4CA727B440E3}" type="pres">
      <dgm:prSet presAssocID="{6DA7DF53-05A9-4D15-A752-7722786639E1}" presName="hierChild4" presStyleCnt="0"/>
      <dgm:spPr/>
    </dgm:pt>
    <dgm:pt modelId="{34505B08-90AE-4DF9-81CE-75B63A0F84C4}" type="pres">
      <dgm:prSet presAssocID="{3F01B17D-146A-403A-A367-A9F1C76195C4}" presName="Name37" presStyleLbl="parChTrans1D3" presStyleIdx="0" presStyleCnt="2"/>
      <dgm:spPr/>
      <dgm:t>
        <a:bodyPr/>
        <a:lstStyle/>
        <a:p>
          <a:endParaRPr lang="en-US"/>
        </a:p>
      </dgm:t>
    </dgm:pt>
    <dgm:pt modelId="{FB88F430-C6AE-4E44-B09B-36F0C5761874}" type="pres">
      <dgm:prSet presAssocID="{46266584-E6C9-42C8-96B9-CFE1061890A2}" presName="hierRoot2" presStyleCnt="0">
        <dgm:presLayoutVars>
          <dgm:hierBranch val="init"/>
        </dgm:presLayoutVars>
      </dgm:prSet>
      <dgm:spPr/>
    </dgm:pt>
    <dgm:pt modelId="{6803F214-881C-42A9-B146-1AF213973730}" type="pres">
      <dgm:prSet presAssocID="{46266584-E6C9-42C8-96B9-CFE1061890A2}" presName="rootComposite" presStyleCnt="0"/>
      <dgm:spPr/>
    </dgm:pt>
    <dgm:pt modelId="{C2E433B6-C553-4D67-A602-3EFC4B3EE11C}" type="pres">
      <dgm:prSet presAssocID="{46266584-E6C9-42C8-96B9-CFE1061890A2}" presName="rootText" presStyleLbl="node3" presStyleIdx="0" presStyleCnt="2" custScaleX="216839" custScaleY="83354">
        <dgm:presLayoutVars>
          <dgm:chPref val="3"/>
        </dgm:presLayoutVars>
      </dgm:prSet>
      <dgm:spPr/>
      <dgm:t>
        <a:bodyPr/>
        <a:lstStyle/>
        <a:p>
          <a:endParaRPr lang="en-US"/>
        </a:p>
      </dgm:t>
    </dgm:pt>
    <dgm:pt modelId="{9EE2B304-8C3B-4BB9-8744-E5D54967009A}" type="pres">
      <dgm:prSet presAssocID="{46266584-E6C9-42C8-96B9-CFE1061890A2}" presName="rootConnector" presStyleLbl="node3" presStyleIdx="0" presStyleCnt="2"/>
      <dgm:spPr/>
      <dgm:t>
        <a:bodyPr/>
        <a:lstStyle/>
        <a:p>
          <a:endParaRPr lang="en-US"/>
        </a:p>
      </dgm:t>
    </dgm:pt>
    <dgm:pt modelId="{22DB4627-808F-4EF5-9709-F9A0CB0AE73B}" type="pres">
      <dgm:prSet presAssocID="{46266584-E6C9-42C8-96B9-CFE1061890A2}" presName="hierChild4" presStyleCnt="0"/>
      <dgm:spPr/>
    </dgm:pt>
    <dgm:pt modelId="{6E39794F-74C4-4FFF-BA90-063B8F734149}" type="pres">
      <dgm:prSet presAssocID="{6CCF06C8-2323-4A4C-B459-5A778976BAE7}" presName="Name37" presStyleLbl="parChTrans1D4" presStyleIdx="0" presStyleCnt="9"/>
      <dgm:spPr/>
      <dgm:t>
        <a:bodyPr/>
        <a:lstStyle/>
        <a:p>
          <a:endParaRPr lang="en-US"/>
        </a:p>
      </dgm:t>
    </dgm:pt>
    <dgm:pt modelId="{1C2F703C-7882-4678-833E-B1F22230F73E}" type="pres">
      <dgm:prSet presAssocID="{B0AAD698-14CC-408E-8AEE-C8ECBF07B9D9}" presName="hierRoot2" presStyleCnt="0">
        <dgm:presLayoutVars>
          <dgm:hierBranch val="init"/>
        </dgm:presLayoutVars>
      </dgm:prSet>
      <dgm:spPr/>
    </dgm:pt>
    <dgm:pt modelId="{520584C3-5131-4576-BD55-71F3C7435B3F}" type="pres">
      <dgm:prSet presAssocID="{B0AAD698-14CC-408E-8AEE-C8ECBF07B9D9}" presName="rootComposite" presStyleCnt="0"/>
      <dgm:spPr/>
    </dgm:pt>
    <dgm:pt modelId="{F37FE9ED-9F6F-4069-953A-8B7CBC38263F}" type="pres">
      <dgm:prSet presAssocID="{B0AAD698-14CC-408E-8AEE-C8ECBF07B9D9}" presName="rootText" presStyleLbl="node4" presStyleIdx="0" presStyleCnt="9">
        <dgm:presLayoutVars>
          <dgm:chPref val="3"/>
        </dgm:presLayoutVars>
      </dgm:prSet>
      <dgm:spPr/>
      <dgm:t>
        <a:bodyPr/>
        <a:lstStyle/>
        <a:p>
          <a:endParaRPr lang="en-US"/>
        </a:p>
      </dgm:t>
    </dgm:pt>
    <dgm:pt modelId="{AEB2842D-7D35-4CF5-A72B-4D79BB92CEB1}" type="pres">
      <dgm:prSet presAssocID="{B0AAD698-14CC-408E-8AEE-C8ECBF07B9D9}" presName="rootConnector" presStyleLbl="node4" presStyleIdx="0" presStyleCnt="9"/>
      <dgm:spPr/>
      <dgm:t>
        <a:bodyPr/>
        <a:lstStyle/>
        <a:p>
          <a:endParaRPr lang="en-US"/>
        </a:p>
      </dgm:t>
    </dgm:pt>
    <dgm:pt modelId="{F2B81DF2-96C1-42F8-BB51-E9EF7098F172}" type="pres">
      <dgm:prSet presAssocID="{B0AAD698-14CC-408E-8AEE-C8ECBF07B9D9}" presName="hierChild4" presStyleCnt="0"/>
      <dgm:spPr/>
    </dgm:pt>
    <dgm:pt modelId="{977D5B51-913F-4FA0-8E0F-729E0CB026E5}" type="pres">
      <dgm:prSet presAssocID="{B0AAD698-14CC-408E-8AEE-C8ECBF07B9D9}" presName="hierChild5" presStyleCnt="0"/>
      <dgm:spPr/>
    </dgm:pt>
    <dgm:pt modelId="{9083630A-C07C-4179-A2C4-58A8AFE62456}" type="pres">
      <dgm:prSet presAssocID="{17068AC6-CD6A-43DA-BEF4-DE585CA7FD6E}" presName="Name37" presStyleLbl="parChTrans1D4" presStyleIdx="1" presStyleCnt="9"/>
      <dgm:spPr/>
      <dgm:t>
        <a:bodyPr/>
        <a:lstStyle/>
        <a:p>
          <a:endParaRPr lang="en-US"/>
        </a:p>
      </dgm:t>
    </dgm:pt>
    <dgm:pt modelId="{7FD126AB-1F03-4B3A-8ADF-8694635AB0C9}" type="pres">
      <dgm:prSet presAssocID="{ABA69D1F-11EB-4F4F-A724-DDEF40ABB228}" presName="hierRoot2" presStyleCnt="0">
        <dgm:presLayoutVars>
          <dgm:hierBranch val="init"/>
        </dgm:presLayoutVars>
      </dgm:prSet>
      <dgm:spPr/>
    </dgm:pt>
    <dgm:pt modelId="{47098F2B-73BF-48D9-9DC7-981E783ABCEE}" type="pres">
      <dgm:prSet presAssocID="{ABA69D1F-11EB-4F4F-A724-DDEF40ABB228}" presName="rootComposite" presStyleCnt="0"/>
      <dgm:spPr/>
    </dgm:pt>
    <dgm:pt modelId="{A49581F8-5632-4721-B5BF-138CC161FB58}" type="pres">
      <dgm:prSet presAssocID="{ABA69D1F-11EB-4F4F-A724-DDEF40ABB228}" presName="rootText" presStyleLbl="node4" presStyleIdx="1" presStyleCnt="9">
        <dgm:presLayoutVars>
          <dgm:chPref val="3"/>
        </dgm:presLayoutVars>
      </dgm:prSet>
      <dgm:spPr/>
      <dgm:t>
        <a:bodyPr/>
        <a:lstStyle/>
        <a:p>
          <a:endParaRPr lang="en-US"/>
        </a:p>
      </dgm:t>
    </dgm:pt>
    <dgm:pt modelId="{EF7A6E46-93DC-456E-B7C7-683C5426E668}" type="pres">
      <dgm:prSet presAssocID="{ABA69D1F-11EB-4F4F-A724-DDEF40ABB228}" presName="rootConnector" presStyleLbl="node4" presStyleIdx="1" presStyleCnt="9"/>
      <dgm:spPr/>
      <dgm:t>
        <a:bodyPr/>
        <a:lstStyle/>
        <a:p>
          <a:endParaRPr lang="en-US"/>
        </a:p>
      </dgm:t>
    </dgm:pt>
    <dgm:pt modelId="{8BACEBD0-B8B1-48D4-88C0-E22E8B7B7E79}" type="pres">
      <dgm:prSet presAssocID="{ABA69D1F-11EB-4F4F-A724-DDEF40ABB228}" presName="hierChild4" presStyleCnt="0"/>
      <dgm:spPr/>
    </dgm:pt>
    <dgm:pt modelId="{DB33E38A-DECD-48BA-A03F-85EEFA0173C6}" type="pres">
      <dgm:prSet presAssocID="{755123D5-6415-421C-A267-F2F8538B4ADB}" presName="Name37" presStyleLbl="parChTrans1D4" presStyleIdx="2" presStyleCnt="9"/>
      <dgm:spPr/>
      <dgm:t>
        <a:bodyPr/>
        <a:lstStyle/>
        <a:p>
          <a:endParaRPr lang="en-US"/>
        </a:p>
      </dgm:t>
    </dgm:pt>
    <dgm:pt modelId="{EC148B85-B4BE-4B54-9C1B-4452C7932FC0}" type="pres">
      <dgm:prSet presAssocID="{AB952327-9EB5-4781-A30A-04E71BB9ABAD}" presName="hierRoot2" presStyleCnt="0">
        <dgm:presLayoutVars>
          <dgm:hierBranch val="init"/>
        </dgm:presLayoutVars>
      </dgm:prSet>
      <dgm:spPr/>
    </dgm:pt>
    <dgm:pt modelId="{724DEEC5-FF02-4C32-81B7-2312864FB9BD}" type="pres">
      <dgm:prSet presAssocID="{AB952327-9EB5-4781-A30A-04E71BB9ABAD}" presName="rootComposite" presStyleCnt="0"/>
      <dgm:spPr/>
    </dgm:pt>
    <dgm:pt modelId="{463456B1-0CF0-4BC0-9632-A0FF06742E6F}" type="pres">
      <dgm:prSet presAssocID="{AB952327-9EB5-4781-A30A-04E71BB9ABAD}" presName="rootText" presStyleLbl="node4" presStyleIdx="2" presStyleCnt="9">
        <dgm:presLayoutVars>
          <dgm:chPref val="3"/>
        </dgm:presLayoutVars>
      </dgm:prSet>
      <dgm:spPr/>
      <dgm:t>
        <a:bodyPr/>
        <a:lstStyle/>
        <a:p>
          <a:endParaRPr lang="en-US"/>
        </a:p>
      </dgm:t>
    </dgm:pt>
    <dgm:pt modelId="{6F8E2C8F-B1EE-4EFF-9881-AA8E91D7E270}" type="pres">
      <dgm:prSet presAssocID="{AB952327-9EB5-4781-A30A-04E71BB9ABAD}" presName="rootConnector" presStyleLbl="node4" presStyleIdx="2" presStyleCnt="9"/>
      <dgm:spPr/>
      <dgm:t>
        <a:bodyPr/>
        <a:lstStyle/>
        <a:p>
          <a:endParaRPr lang="en-US"/>
        </a:p>
      </dgm:t>
    </dgm:pt>
    <dgm:pt modelId="{63C00831-2C30-401A-BCF7-B21DB526B7AA}" type="pres">
      <dgm:prSet presAssocID="{AB952327-9EB5-4781-A30A-04E71BB9ABAD}" presName="hierChild4" presStyleCnt="0"/>
      <dgm:spPr/>
    </dgm:pt>
    <dgm:pt modelId="{440841DD-7E37-4A10-A31A-06B7658876EE}" type="pres">
      <dgm:prSet presAssocID="{AB952327-9EB5-4781-A30A-04E71BB9ABAD}" presName="hierChild5" presStyleCnt="0"/>
      <dgm:spPr/>
    </dgm:pt>
    <dgm:pt modelId="{1D438D12-1626-45F2-88C1-AB3CB0012268}" type="pres">
      <dgm:prSet presAssocID="{16A914D0-3639-4120-BE37-1761D4B3A88F}" presName="Name37" presStyleLbl="parChTrans1D4" presStyleIdx="3" presStyleCnt="9"/>
      <dgm:spPr/>
      <dgm:t>
        <a:bodyPr/>
        <a:lstStyle/>
        <a:p>
          <a:endParaRPr lang="en-US"/>
        </a:p>
      </dgm:t>
    </dgm:pt>
    <dgm:pt modelId="{543D6F3A-EA30-4DE9-8C7B-4DF4438EDBB2}" type="pres">
      <dgm:prSet presAssocID="{444700BB-4476-4BE4-B6A8-394600CA4431}" presName="hierRoot2" presStyleCnt="0">
        <dgm:presLayoutVars>
          <dgm:hierBranch val="init"/>
        </dgm:presLayoutVars>
      </dgm:prSet>
      <dgm:spPr/>
    </dgm:pt>
    <dgm:pt modelId="{AE051BC8-4AC1-4AFE-B8FB-34511E1A9166}" type="pres">
      <dgm:prSet presAssocID="{444700BB-4476-4BE4-B6A8-394600CA4431}" presName="rootComposite" presStyleCnt="0"/>
      <dgm:spPr/>
    </dgm:pt>
    <dgm:pt modelId="{0129D5C1-CDA3-4CC6-B978-7FF9DB063EF1}" type="pres">
      <dgm:prSet presAssocID="{444700BB-4476-4BE4-B6A8-394600CA4431}" presName="rootText" presStyleLbl="node4" presStyleIdx="3" presStyleCnt="9">
        <dgm:presLayoutVars>
          <dgm:chPref val="3"/>
        </dgm:presLayoutVars>
      </dgm:prSet>
      <dgm:spPr/>
      <dgm:t>
        <a:bodyPr/>
        <a:lstStyle/>
        <a:p>
          <a:endParaRPr lang="en-US"/>
        </a:p>
      </dgm:t>
    </dgm:pt>
    <dgm:pt modelId="{D6033D9F-DDFC-46B6-B709-C123BB79C170}" type="pres">
      <dgm:prSet presAssocID="{444700BB-4476-4BE4-B6A8-394600CA4431}" presName="rootConnector" presStyleLbl="node4" presStyleIdx="3" presStyleCnt="9"/>
      <dgm:spPr/>
      <dgm:t>
        <a:bodyPr/>
        <a:lstStyle/>
        <a:p>
          <a:endParaRPr lang="en-US"/>
        </a:p>
      </dgm:t>
    </dgm:pt>
    <dgm:pt modelId="{DF441D42-4017-41F7-BC52-4FBDF24EB723}" type="pres">
      <dgm:prSet presAssocID="{444700BB-4476-4BE4-B6A8-394600CA4431}" presName="hierChild4" presStyleCnt="0"/>
      <dgm:spPr/>
    </dgm:pt>
    <dgm:pt modelId="{6E650C7B-F20E-43BF-9484-FCD7A9AA11A6}" type="pres">
      <dgm:prSet presAssocID="{444700BB-4476-4BE4-B6A8-394600CA4431}" presName="hierChild5" presStyleCnt="0"/>
      <dgm:spPr/>
    </dgm:pt>
    <dgm:pt modelId="{50627F0F-48B0-4E80-A63A-A97420F1CCD8}" type="pres">
      <dgm:prSet presAssocID="{ABA69D1F-11EB-4F4F-A724-DDEF40ABB228}" presName="hierChild5" presStyleCnt="0"/>
      <dgm:spPr/>
    </dgm:pt>
    <dgm:pt modelId="{9D5AAF45-2EDF-454D-A2E8-BC08F587BFA9}" type="pres">
      <dgm:prSet presAssocID="{46266584-E6C9-42C8-96B9-CFE1061890A2}" presName="hierChild5" presStyleCnt="0"/>
      <dgm:spPr/>
    </dgm:pt>
    <dgm:pt modelId="{771FE5EF-1C98-4C55-ADBA-84545C0BE784}" type="pres">
      <dgm:prSet presAssocID="{6DA7DF53-05A9-4D15-A752-7722786639E1}" presName="hierChild5" presStyleCnt="0"/>
      <dgm:spPr/>
    </dgm:pt>
    <dgm:pt modelId="{C595686B-543F-4FB9-922B-E661D0F5BFFE}" type="pres">
      <dgm:prSet presAssocID="{35ED2746-E743-4435-BD5B-0243D8137A7D}" presName="Name37" presStyleLbl="parChTrans1D2" presStyleIdx="1" presStyleCnt="2"/>
      <dgm:spPr/>
      <dgm:t>
        <a:bodyPr/>
        <a:lstStyle/>
        <a:p>
          <a:endParaRPr lang="en-US"/>
        </a:p>
      </dgm:t>
    </dgm:pt>
    <dgm:pt modelId="{FFF41819-E220-4D7C-A298-C908FB1BA05C}" type="pres">
      <dgm:prSet presAssocID="{A3AA7F5B-BE01-4309-A7E9-1406EC6ECAA6}" presName="hierRoot2" presStyleCnt="0">
        <dgm:presLayoutVars>
          <dgm:hierBranch val="init"/>
        </dgm:presLayoutVars>
      </dgm:prSet>
      <dgm:spPr/>
    </dgm:pt>
    <dgm:pt modelId="{A112363B-9490-4530-BA15-280F91DCF202}" type="pres">
      <dgm:prSet presAssocID="{A3AA7F5B-BE01-4309-A7E9-1406EC6ECAA6}" presName="rootComposite" presStyleCnt="0"/>
      <dgm:spPr/>
    </dgm:pt>
    <dgm:pt modelId="{5507EA10-2CB1-40F3-879B-4E548FCFAE55}" type="pres">
      <dgm:prSet presAssocID="{A3AA7F5B-BE01-4309-A7E9-1406EC6ECAA6}" presName="rootText" presStyleLbl="node2" presStyleIdx="1" presStyleCnt="2" custScaleX="146671">
        <dgm:presLayoutVars>
          <dgm:chPref val="3"/>
        </dgm:presLayoutVars>
      </dgm:prSet>
      <dgm:spPr/>
      <dgm:t>
        <a:bodyPr/>
        <a:lstStyle/>
        <a:p>
          <a:endParaRPr lang="en-US"/>
        </a:p>
      </dgm:t>
    </dgm:pt>
    <dgm:pt modelId="{14A97F36-852B-4D81-BD0C-2A2FEA5D8549}" type="pres">
      <dgm:prSet presAssocID="{A3AA7F5B-BE01-4309-A7E9-1406EC6ECAA6}" presName="rootConnector" presStyleLbl="node2" presStyleIdx="1" presStyleCnt="2"/>
      <dgm:spPr/>
      <dgm:t>
        <a:bodyPr/>
        <a:lstStyle/>
        <a:p>
          <a:endParaRPr lang="en-US"/>
        </a:p>
      </dgm:t>
    </dgm:pt>
    <dgm:pt modelId="{3B0DED61-1AB2-42EF-A241-C1AA45E91BD2}" type="pres">
      <dgm:prSet presAssocID="{A3AA7F5B-BE01-4309-A7E9-1406EC6ECAA6}" presName="hierChild4" presStyleCnt="0"/>
      <dgm:spPr/>
    </dgm:pt>
    <dgm:pt modelId="{AF37636E-D170-473A-80EC-06593F6D5D32}" type="pres">
      <dgm:prSet presAssocID="{0A5A01E2-FD45-4D06-B37B-410F9023C45B}" presName="Name37" presStyleLbl="parChTrans1D3" presStyleIdx="1" presStyleCnt="2"/>
      <dgm:spPr/>
      <dgm:t>
        <a:bodyPr/>
        <a:lstStyle/>
        <a:p>
          <a:endParaRPr lang="en-US"/>
        </a:p>
      </dgm:t>
    </dgm:pt>
    <dgm:pt modelId="{82DAE560-5BD5-4FDD-BFDB-1449804C4674}" type="pres">
      <dgm:prSet presAssocID="{173F4D4E-6C91-4BC7-82DD-26773421B726}" presName="hierRoot2" presStyleCnt="0">
        <dgm:presLayoutVars>
          <dgm:hierBranch val="init"/>
        </dgm:presLayoutVars>
      </dgm:prSet>
      <dgm:spPr/>
    </dgm:pt>
    <dgm:pt modelId="{778466E5-B5BB-44AE-B1C1-9DAC99E033F2}" type="pres">
      <dgm:prSet presAssocID="{173F4D4E-6C91-4BC7-82DD-26773421B726}" presName="rootComposite" presStyleCnt="0"/>
      <dgm:spPr/>
    </dgm:pt>
    <dgm:pt modelId="{BC8DA964-A039-4219-B002-DCB39D8B330F}" type="pres">
      <dgm:prSet presAssocID="{173F4D4E-6C91-4BC7-82DD-26773421B726}" presName="rootText" presStyleLbl="node3" presStyleIdx="1" presStyleCnt="2" custScaleX="217000" custScaleY="83354">
        <dgm:presLayoutVars>
          <dgm:chPref val="3"/>
        </dgm:presLayoutVars>
      </dgm:prSet>
      <dgm:spPr/>
      <dgm:t>
        <a:bodyPr/>
        <a:lstStyle/>
        <a:p>
          <a:endParaRPr lang="en-US"/>
        </a:p>
      </dgm:t>
    </dgm:pt>
    <dgm:pt modelId="{815A1953-88B7-4F52-9BC6-FE713B456F58}" type="pres">
      <dgm:prSet presAssocID="{173F4D4E-6C91-4BC7-82DD-26773421B726}" presName="rootConnector" presStyleLbl="node3" presStyleIdx="1" presStyleCnt="2"/>
      <dgm:spPr/>
      <dgm:t>
        <a:bodyPr/>
        <a:lstStyle/>
        <a:p>
          <a:endParaRPr lang="en-US"/>
        </a:p>
      </dgm:t>
    </dgm:pt>
    <dgm:pt modelId="{96B9999E-645B-40F2-A59B-408D0B8F5550}" type="pres">
      <dgm:prSet presAssocID="{173F4D4E-6C91-4BC7-82DD-26773421B726}" presName="hierChild4" presStyleCnt="0"/>
      <dgm:spPr/>
    </dgm:pt>
    <dgm:pt modelId="{DEAD408F-AF77-4511-B1F1-03A9A903B739}" type="pres">
      <dgm:prSet presAssocID="{6E3E9CB0-E416-4B7A-843C-B8BF376B112A}" presName="Name37" presStyleLbl="parChTrans1D4" presStyleIdx="4" presStyleCnt="9"/>
      <dgm:spPr/>
      <dgm:t>
        <a:bodyPr/>
        <a:lstStyle/>
        <a:p>
          <a:endParaRPr lang="en-US"/>
        </a:p>
      </dgm:t>
    </dgm:pt>
    <dgm:pt modelId="{E1A91179-E57C-4ED0-B3D0-9D7A68D5824B}" type="pres">
      <dgm:prSet presAssocID="{DE199CE5-A69B-4F91-BD3F-DB2B5784BE4B}" presName="hierRoot2" presStyleCnt="0">
        <dgm:presLayoutVars>
          <dgm:hierBranch val="init"/>
        </dgm:presLayoutVars>
      </dgm:prSet>
      <dgm:spPr/>
    </dgm:pt>
    <dgm:pt modelId="{40EA58AC-4FDE-4B94-9D43-552B8D144BE5}" type="pres">
      <dgm:prSet presAssocID="{DE199CE5-A69B-4F91-BD3F-DB2B5784BE4B}" presName="rootComposite" presStyleCnt="0"/>
      <dgm:spPr/>
    </dgm:pt>
    <dgm:pt modelId="{648813D3-B7AE-43CD-B0DB-50DAF09434D3}" type="pres">
      <dgm:prSet presAssocID="{DE199CE5-A69B-4F91-BD3F-DB2B5784BE4B}" presName="rootText" presStyleLbl="node4" presStyleIdx="4" presStyleCnt="9">
        <dgm:presLayoutVars>
          <dgm:chPref val="3"/>
        </dgm:presLayoutVars>
      </dgm:prSet>
      <dgm:spPr/>
      <dgm:t>
        <a:bodyPr/>
        <a:lstStyle/>
        <a:p>
          <a:endParaRPr lang="en-US"/>
        </a:p>
      </dgm:t>
    </dgm:pt>
    <dgm:pt modelId="{6F7FF193-F9A4-4D65-B346-13F4C52D37EB}" type="pres">
      <dgm:prSet presAssocID="{DE199CE5-A69B-4F91-BD3F-DB2B5784BE4B}" presName="rootConnector" presStyleLbl="node4" presStyleIdx="4" presStyleCnt="9"/>
      <dgm:spPr/>
      <dgm:t>
        <a:bodyPr/>
        <a:lstStyle/>
        <a:p>
          <a:endParaRPr lang="en-US"/>
        </a:p>
      </dgm:t>
    </dgm:pt>
    <dgm:pt modelId="{8469DA08-72F5-45D2-B0B9-3B8C085C60E9}" type="pres">
      <dgm:prSet presAssocID="{DE199CE5-A69B-4F91-BD3F-DB2B5784BE4B}" presName="hierChild4" presStyleCnt="0"/>
      <dgm:spPr/>
    </dgm:pt>
    <dgm:pt modelId="{7F4F23BA-94D1-4CB4-9DAC-1461CFD9FEDA}" type="pres">
      <dgm:prSet presAssocID="{DE199CE5-A69B-4F91-BD3F-DB2B5784BE4B}" presName="hierChild5" presStyleCnt="0"/>
      <dgm:spPr/>
    </dgm:pt>
    <dgm:pt modelId="{19E571EE-2959-4700-9D3C-380F62013F3C}" type="pres">
      <dgm:prSet presAssocID="{ADF37255-1FE6-4EF7-BF46-09B63152C61C}" presName="Name37" presStyleLbl="parChTrans1D4" presStyleIdx="5" presStyleCnt="9"/>
      <dgm:spPr/>
      <dgm:t>
        <a:bodyPr/>
        <a:lstStyle/>
        <a:p>
          <a:endParaRPr lang="en-US"/>
        </a:p>
      </dgm:t>
    </dgm:pt>
    <dgm:pt modelId="{58ECE2BD-E7B3-42F2-8725-3CFD5D4DBB35}" type="pres">
      <dgm:prSet presAssocID="{C497372C-BA09-49C4-9CCB-49695E97218E}" presName="hierRoot2" presStyleCnt="0">
        <dgm:presLayoutVars>
          <dgm:hierBranch val="init"/>
        </dgm:presLayoutVars>
      </dgm:prSet>
      <dgm:spPr/>
    </dgm:pt>
    <dgm:pt modelId="{5EBB972A-BDDD-4B17-B3F5-AA1BFD61A0BA}" type="pres">
      <dgm:prSet presAssocID="{C497372C-BA09-49C4-9CCB-49695E97218E}" presName="rootComposite" presStyleCnt="0"/>
      <dgm:spPr/>
    </dgm:pt>
    <dgm:pt modelId="{866F6B24-5F6C-4745-B6B7-A77406ACF920}" type="pres">
      <dgm:prSet presAssocID="{C497372C-BA09-49C4-9CCB-49695E97218E}" presName="rootText" presStyleLbl="node4" presStyleIdx="5" presStyleCnt="9">
        <dgm:presLayoutVars>
          <dgm:chPref val="3"/>
        </dgm:presLayoutVars>
      </dgm:prSet>
      <dgm:spPr/>
      <dgm:t>
        <a:bodyPr/>
        <a:lstStyle/>
        <a:p>
          <a:endParaRPr lang="en-US"/>
        </a:p>
      </dgm:t>
    </dgm:pt>
    <dgm:pt modelId="{D2B22331-73D5-4656-BF35-A3FB18E5F825}" type="pres">
      <dgm:prSet presAssocID="{C497372C-BA09-49C4-9CCB-49695E97218E}" presName="rootConnector" presStyleLbl="node4" presStyleIdx="5" presStyleCnt="9"/>
      <dgm:spPr/>
      <dgm:t>
        <a:bodyPr/>
        <a:lstStyle/>
        <a:p>
          <a:endParaRPr lang="en-US"/>
        </a:p>
      </dgm:t>
    </dgm:pt>
    <dgm:pt modelId="{E13D1495-6E3E-4418-8378-A997F2EA7E78}" type="pres">
      <dgm:prSet presAssocID="{C497372C-BA09-49C4-9CCB-49695E97218E}" presName="hierChild4" presStyleCnt="0"/>
      <dgm:spPr/>
    </dgm:pt>
    <dgm:pt modelId="{7DF0DB7C-BE86-49C4-BB3D-4CF745B3A594}" type="pres">
      <dgm:prSet presAssocID="{EDFE43D8-4108-4C72-9AC0-3FD5143CBCD5}" presName="Name37" presStyleLbl="parChTrans1D4" presStyleIdx="6" presStyleCnt="9"/>
      <dgm:spPr/>
      <dgm:t>
        <a:bodyPr/>
        <a:lstStyle/>
        <a:p>
          <a:endParaRPr lang="en-US"/>
        </a:p>
      </dgm:t>
    </dgm:pt>
    <dgm:pt modelId="{984606F7-CAF4-4063-8A07-033C6A866377}" type="pres">
      <dgm:prSet presAssocID="{F4EBA529-7F34-471F-A5CA-DBB1D0195157}" presName="hierRoot2" presStyleCnt="0">
        <dgm:presLayoutVars>
          <dgm:hierBranch val="init"/>
        </dgm:presLayoutVars>
      </dgm:prSet>
      <dgm:spPr/>
    </dgm:pt>
    <dgm:pt modelId="{85AC8C87-9A5C-415A-B93B-0F164FB297B5}" type="pres">
      <dgm:prSet presAssocID="{F4EBA529-7F34-471F-A5CA-DBB1D0195157}" presName="rootComposite" presStyleCnt="0"/>
      <dgm:spPr/>
    </dgm:pt>
    <dgm:pt modelId="{00EC2075-F5B5-4AEF-9C85-6836283CD149}" type="pres">
      <dgm:prSet presAssocID="{F4EBA529-7F34-471F-A5CA-DBB1D0195157}" presName="rootText" presStyleLbl="node4" presStyleIdx="6" presStyleCnt="9">
        <dgm:presLayoutVars>
          <dgm:chPref val="3"/>
        </dgm:presLayoutVars>
      </dgm:prSet>
      <dgm:spPr/>
      <dgm:t>
        <a:bodyPr/>
        <a:lstStyle/>
        <a:p>
          <a:endParaRPr lang="en-US"/>
        </a:p>
      </dgm:t>
    </dgm:pt>
    <dgm:pt modelId="{FD281867-9D8A-4A26-A1F3-D9BC41B1A8C6}" type="pres">
      <dgm:prSet presAssocID="{F4EBA529-7F34-471F-A5CA-DBB1D0195157}" presName="rootConnector" presStyleLbl="node4" presStyleIdx="6" presStyleCnt="9"/>
      <dgm:spPr/>
      <dgm:t>
        <a:bodyPr/>
        <a:lstStyle/>
        <a:p>
          <a:endParaRPr lang="en-US"/>
        </a:p>
      </dgm:t>
    </dgm:pt>
    <dgm:pt modelId="{EF2982D4-F1BD-448A-B5DD-34D2470CD17D}" type="pres">
      <dgm:prSet presAssocID="{F4EBA529-7F34-471F-A5CA-DBB1D0195157}" presName="hierChild4" presStyleCnt="0"/>
      <dgm:spPr/>
    </dgm:pt>
    <dgm:pt modelId="{ADD6C8E0-69A6-45AB-81BE-52D52907E135}" type="pres">
      <dgm:prSet presAssocID="{F4EBA529-7F34-471F-A5CA-DBB1D0195157}" presName="hierChild5" presStyleCnt="0"/>
      <dgm:spPr/>
    </dgm:pt>
    <dgm:pt modelId="{9A0279C8-8BC8-43B2-9257-A6266C40F4CF}" type="pres">
      <dgm:prSet presAssocID="{A5129D25-9CC2-4265-AD2E-236B9663EC54}" presName="Name37" presStyleLbl="parChTrans1D4" presStyleIdx="7" presStyleCnt="9"/>
      <dgm:spPr/>
      <dgm:t>
        <a:bodyPr/>
        <a:lstStyle/>
        <a:p>
          <a:endParaRPr lang="en-US"/>
        </a:p>
      </dgm:t>
    </dgm:pt>
    <dgm:pt modelId="{5F311AF6-9346-48AA-8498-83E9F84EBDE3}" type="pres">
      <dgm:prSet presAssocID="{9F337628-9A44-4645-B223-7F06A6653EA0}" presName="hierRoot2" presStyleCnt="0">
        <dgm:presLayoutVars>
          <dgm:hierBranch val="init"/>
        </dgm:presLayoutVars>
      </dgm:prSet>
      <dgm:spPr/>
    </dgm:pt>
    <dgm:pt modelId="{A48BAE04-2A33-4FA0-BC64-975AB9F9381E}" type="pres">
      <dgm:prSet presAssocID="{9F337628-9A44-4645-B223-7F06A6653EA0}" presName="rootComposite" presStyleCnt="0"/>
      <dgm:spPr/>
    </dgm:pt>
    <dgm:pt modelId="{854B6647-0CE0-4C1C-88CF-13377792C8B5}" type="pres">
      <dgm:prSet presAssocID="{9F337628-9A44-4645-B223-7F06A6653EA0}" presName="rootText" presStyleLbl="node4" presStyleIdx="7" presStyleCnt="9">
        <dgm:presLayoutVars>
          <dgm:chPref val="3"/>
        </dgm:presLayoutVars>
      </dgm:prSet>
      <dgm:spPr/>
      <dgm:t>
        <a:bodyPr/>
        <a:lstStyle/>
        <a:p>
          <a:endParaRPr lang="en-US"/>
        </a:p>
      </dgm:t>
    </dgm:pt>
    <dgm:pt modelId="{76CA29EA-48DC-4688-93CE-DEAD2927F12B}" type="pres">
      <dgm:prSet presAssocID="{9F337628-9A44-4645-B223-7F06A6653EA0}" presName="rootConnector" presStyleLbl="node4" presStyleIdx="7" presStyleCnt="9"/>
      <dgm:spPr/>
      <dgm:t>
        <a:bodyPr/>
        <a:lstStyle/>
        <a:p>
          <a:endParaRPr lang="en-US"/>
        </a:p>
      </dgm:t>
    </dgm:pt>
    <dgm:pt modelId="{C65AFCD9-AAB6-4AFF-A556-8B18FF618A70}" type="pres">
      <dgm:prSet presAssocID="{9F337628-9A44-4645-B223-7F06A6653EA0}" presName="hierChild4" presStyleCnt="0"/>
      <dgm:spPr/>
    </dgm:pt>
    <dgm:pt modelId="{F1EBCE64-3C74-4449-BDAA-8FEB162CBCBC}" type="pres">
      <dgm:prSet presAssocID="{9F337628-9A44-4645-B223-7F06A6653EA0}" presName="hierChild5" presStyleCnt="0"/>
      <dgm:spPr/>
    </dgm:pt>
    <dgm:pt modelId="{B3D602EE-2559-4153-AC7D-F909CB5D9ECA}" type="pres">
      <dgm:prSet presAssocID="{7197E7F8-7F67-4D90-9080-BEC6878D1E3A}" presName="Name37" presStyleLbl="parChTrans1D4" presStyleIdx="8" presStyleCnt="9"/>
      <dgm:spPr/>
      <dgm:t>
        <a:bodyPr/>
        <a:lstStyle/>
        <a:p>
          <a:endParaRPr lang="en-US"/>
        </a:p>
      </dgm:t>
    </dgm:pt>
    <dgm:pt modelId="{3BB4EB9E-ED5D-43F1-87B8-AADF3D71FDFF}" type="pres">
      <dgm:prSet presAssocID="{9E5B61AD-D59D-439E-9AEF-CEA489493210}" presName="hierRoot2" presStyleCnt="0">
        <dgm:presLayoutVars>
          <dgm:hierBranch val="init"/>
        </dgm:presLayoutVars>
      </dgm:prSet>
      <dgm:spPr/>
    </dgm:pt>
    <dgm:pt modelId="{88CB65ED-E3EA-42A8-AACE-F2B4CCC99586}" type="pres">
      <dgm:prSet presAssocID="{9E5B61AD-D59D-439E-9AEF-CEA489493210}" presName="rootComposite" presStyleCnt="0"/>
      <dgm:spPr/>
    </dgm:pt>
    <dgm:pt modelId="{EFB30353-BC01-41AC-8BB7-B68A23FD4A40}" type="pres">
      <dgm:prSet presAssocID="{9E5B61AD-D59D-439E-9AEF-CEA489493210}" presName="rootText" presStyleLbl="node4" presStyleIdx="8" presStyleCnt="9">
        <dgm:presLayoutVars>
          <dgm:chPref val="3"/>
        </dgm:presLayoutVars>
      </dgm:prSet>
      <dgm:spPr/>
      <dgm:t>
        <a:bodyPr/>
        <a:lstStyle/>
        <a:p>
          <a:endParaRPr lang="en-US"/>
        </a:p>
      </dgm:t>
    </dgm:pt>
    <dgm:pt modelId="{9D8A9CAB-7960-4ACA-B9E3-510F52614326}" type="pres">
      <dgm:prSet presAssocID="{9E5B61AD-D59D-439E-9AEF-CEA489493210}" presName="rootConnector" presStyleLbl="node4" presStyleIdx="8" presStyleCnt="9"/>
      <dgm:spPr/>
      <dgm:t>
        <a:bodyPr/>
        <a:lstStyle/>
        <a:p>
          <a:endParaRPr lang="en-US"/>
        </a:p>
      </dgm:t>
    </dgm:pt>
    <dgm:pt modelId="{C8ABF9EC-5A39-4191-B826-11E5A1BB47C9}" type="pres">
      <dgm:prSet presAssocID="{9E5B61AD-D59D-439E-9AEF-CEA489493210}" presName="hierChild4" presStyleCnt="0"/>
      <dgm:spPr/>
    </dgm:pt>
    <dgm:pt modelId="{8F2095E8-22E3-4DED-9321-E0C760A6ED02}" type="pres">
      <dgm:prSet presAssocID="{9E5B61AD-D59D-439E-9AEF-CEA489493210}" presName="hierChild5" presStyleCnt="0"/>
      <dgm:spPr/>
    </dgm:pt>
    <dgm:pt modelId="{781318E9-5AC0-4047-94FD-E9F407F6EEB0}" type="pres">
      <dgm:prSet presAssocID="{C497372C-BA09-49C4-9CCB-49695E97218E}" presName="hierChild5" presStyleCnt="0"/>
      <dgm:spPr/>
    </dgm:pt>
    <dgm:pt modelId="{2A123DFC-E373-4904-87D4-539BFD92043B}" type="pres">
      <dgm:prSet presAssocID="{173F4D4E-6C91-4BC7-82DD-26773421B726}" presName="hierChild5" presStyleCnt="0"/>
      <dgm:spPr/>
    </dgm:pt>
    <dgm:pt modelId="{165706AB-0CBD-4BC0-A348-AD6F23118E77}" type="pres">
      <dgm:prSet presAssocID="{A3AA7F5B-BE01-4309-A7E9-1406EC6ECAA6}" presName="hierChild5" presStyleCnt="0"/>
      <dgm:spPr/>
    </dgm:pt>
    <dgm:pt modelId="{C1542D28-3E34-451C-AADD-A0836A7F1251}" type="pres">
      <dgm:prSet presAssocID="{17820096-A3A2-4306-9C02-57621F574AF6}" presName="hierChild3" presStyleCnt="0"/>
      <dgm:spPr/>
    </dgm:pt>
  </dgm:ptLst>
  <dgm:cxnLst>
    <dgm:cxn modelId="{87D467A4-8AC7-4871-BCFA-F60B97B807AA}" type="presOf" srcId="{9F337628-9A44-4645-B223-7F06A6653EA0}" destId="{854B6647-0CE0-4C1C-88CF-13377792C8B5}" srcOrd="0" destOrd="0" presId="urn:microsoft.com/office/officeart/2005/8/layout/orgChart1"/>
    <dgm:cxn modelId="{53B2FA7E-8655-484A-B262-6DFD7F46B96F}" type="presOf" srcId="{ADF37255-1FE6-4EF7-BF46-09B63152C61C}" destId="{19E571EE-2959-4700-9D3C-380F62013F3C}" srcOrd="0" destOrd="0" presId="urn:microsoft.com/office/officeart/2005/8/layout/orgChart1"/>
    <dgm:cxn modelId="{767AFA02-6779-4A3C-8ADA-892832E58E51}" type="presOf" srcId="{755123D5-6415-421C-A267-F2F8538B4ADB}" destId="{DB33E38A-DECD-48BA-A03F-85EEFA0173C6}" srcOrd="0" destOrd="0" presId="urn:microsoft.com/office/officeart/2005/8/layout/orgChart1"/>
    <dgm:cxn modelId="{71E73A83-6258-41E0-BB4F-87619FF51062}" type="presOf" srcId="{EDFE43D8-4108-4C72-9AC0-3FD5143CBCD5}" destId="{7DF0DB7C-BE86-49C4-BB3D-4CF745B3A594}" srcOrd="0" destOrd="0" presId="urn:microsoft.com/office/officeart/2005/8/layout/orgChart1"/>
    <dgm:cxn modelId="{62CCDBF8-05E0-4A47-8137-18A698B99BA8}" srcId="{8263F041-E66A-44A1-962E-4AD513D709A4}" destId="{17820096-A3A2-4306-9C02-57621F574AF6}" srcOrd="0" destOrd="0" parTransId="{FBDEBF8C-4253-42BF-8A1D-4E54DCAF8855}" sibTransId="{80222007-39CD-4148-B3AE-5788AA0FA41E}"/>
    <dgm:cxn modelId="{B6A9CE87-9BFC-4D63-BF5A-EDDAB0934F14}" type="presOf" srcId="{0A5A01E2-FD45-4D06-B37B-410F9023C45B}" destId="{AF37636E-D170-473A-80EC-06593F6D5D32}" srcOrd="0" destOrd="0" presId="urn:microsoft.com/office/officeart/2005/8/layout/orgChart1"/>
    <dgm:cxn modelId="{A17E8996-FD08-4AE0-932B-3DC4224DB174}" type="presOf" srcId="{B0AAD698-14CC-408E-8AEE-C8ECBF07B9D9}" destId="{F37FE9ED-9F6F-4069-953A-8B7CBC38263F}" srcOrd="0" destOrd="0" presId="urn:microsoft.com/office/officeart/2005/8/layout/orgChart1"/>
    <dgm:cxn modelId="{938AE531-10CA-46B2-BE6F-EC0E05C2E586}" srcId="{6DA7DF53-05A9-4D15-A752-7722786639E1}" destId="{46266584-E6C9-42C8-96B9-CFE1061890A2}" srcOrd="0" destOrd="0" parTransId="{3F01B17D-146A-403A-A367-A9F1C76195C4}" sibTransId="{8931CCA6-67BF-4316-AE59-7DA379671A25}"/>
    <dgm:cxn modelId="{83D8B52B-CA3B-4843-9586-E5FC03D568F8}" srcId="{ABA69D1F-11EB-4F4F-A724-DDEF40ABB228}" destId="{444700BB-4476-4BE4-B6A8-394600CA4431}" srcOrd="1" destOrd="0" parTransId="{16A914D0-3639-4120-BE37-1761D4B3A88F}" sibTransId="{C986A055-3ABD-4D9D-9E4A-A8F25E2FBAF1}"/>
    <dgm:cxn modelId="{F3361C0B-D054-4296-A1CD-C6B165431FC8}" type="presOf" srcId="{3F01B17D-146A-403A-A367-A9F1C76195C4}" destId="{34505B08-90AE-4DF9-81CE-75B63A0F84C4}" srcOrd="0" destOrd="0" presId="urn:microsoft.com/office/officeart/2005/8/layout/orgChart1"/>
    <dgm:cxn modelId="{B98AD59A-C08A-4A23-903C-E51EB8CC2F3B}" type="presOf" srcId="{9E5B61AD-D59D-439E-9AEF-CEA489493210}" destId="{EFB30353-BC01-41AC-8BB7-B68A23FD4A40}" srcOrd="0" destOrd="0" presId="urn:microsoft.com/office/officeart/2005/8/layout/orgChart1"/>
    <dgm:cxn modelId="{5E4B5792-CE55-4B7D-A892-D367512FD05E}" type="presOf" srcId="{DE199CE5-A69B-4F91-BD3F-DB2B5784BE4B}" destId="{6F7FF193-F9A4-4D65-B346-13F4C52D37EB}" srcOrd="1" destOrd="0" presId="urn:microsoft.com/office/officeart/2005/8/layout/orgChart1"/>
    <dgm:cxn modelId="{8D51EF87-221B-4B45-9E31-DA0C3118C483}" type="presOf" srcId="{6DA7DF53-05A9-4D15-A752-7722786639E1}" destId="{A968E89B-E297-489F-A143-DAE6E06F3D08}" srcOrd="0" destOrd="0" presId="urn:microsoft.com/office/officeart/2005/8/layout/orgChart1"/>
    <dgm:cxn modelId="{D2532041-0C06-492A-A388-0BFCD69EF341}" srcId="{17820096-A3A2-4306-9C02-57621F574AF6}" destId="{6DA7DF53-05A9-4D15-A752-7722786639E1}" srcOrd="0" destOrd="0" parTransId="{A3D57D90-1AC1-4499-B4CD-4D6DB304ED7F}" sibTransId="{24424B7F-DD21-4BFA-ADBE-FE4E44465350}"/>
    <dgm:cxn modelId="{1DEF2397-D647-482A-BF9D-9F82BB4A6D07}" type="presOf" srcId="{16A914D0-3639-4120-BE37-1761D4B3A88F}" destId="{1D438D12-1626-45F2-88C1-AB3CB0012268}" srcOrd="0" destOrd="0" presId="urn:microsoft.com/office/officeart/2005/8/layout/orgChart1"/>
    <dgm:cxn modelId="{8A84E485-90E9-4C9F-A92A-4C466246684F}" type="presOf" srcId="{F4EBA529-7F34-471F-A5CA-DBB1D0195157}" destId="{FD281867-9D8A-4A26-A1F3-D9BC41B1A8C6}" srcOrd="1" destOrd="0" presId="urn:microsoft.com/office/officeart/2005/8/layout/orgChart1"/>
    <dgm:cxn modelId="{54FBCD01-2E5C-4DB8-AC83-22C8368C43E4}" type="presOf" srcId="{C497372C-BA09-49C4-9CCB-49695E97218E}" destId="{866F6B24-5F6C-4745-B6B7-A77406ACF920}" srcOrd="0" destOrd="0" presId="urn:microsoft.com/office/officeart/2005/8/layout/orgChart1"/>
    <dgm:cxn modelId="{3C27E8EA-FE80-4937-AFFD-52EBF576C2F3}" srcId="{173F4D4E-6C91-4BC7-82DD-26773421B726}" destId="{C497372C-BA09-49C4-9CCB-49695E97218E}" srcOrd="1" destOrd="0" parTransId="{ADF37255-1FE6-4EF7-BF46-09B63152C61C}" sibTransId="{E3273F60-9C62-4E80-8373-D612862006AC}"/>
    <dgm:cxn modelId="{091DCC12-C3D6-429E-AB55-E389B9523164}" type="presOf" srcId="{A3AA7F5B-BE01-4309-A7E9-1406EC6ECAA6}" destId="{5507EA10-2CB1-40F3-879B-4E548FCFAE55}" srcOrd="0" destOrd="0" presId="urn:microsoft.com/office/officeart/2005/8/layout/orgChart1"/>
    <dgm:cxn modelId="{3FEEA0C8-35AA-43AA-9AA2-072501840585}" type="presOf" srcId="{444700BB-4476-4BE4-B6A8-394600CA4431}" destId="{0129D5C1-CDA3-4CC6-B978-7FF9DB063EF1}" srcOrd="0" destOrd="0" presId="urn:microsoft.com/office/officeart/2005/8/layout/orgChart1"/>
    <dgm:cxn modelId="{D21137CC-4185-4186-B408-AA10F0FEA993}" type="presOf" srcId="{A3AA7F5B-BE01-4309-A7E9-1406EC6ECAA6}" destId="{14A97F36-852B-4D81-BD0C-2A2FEA5D8549}" srcOrd="1" destOrd="0" presId="urn:microsoft.com/office/officeart/2005/8/layout/orgChart1"/>
    <dgm:cxn modelId="{BCB473DA-4DED-45CF-93C2-F0961C02598F}" srcId="{46266584-E6C9-42C8-96B9-CFE1061890A2}" destId="{ABA69D1F-11EB-4F4F-A724-DDEF40ABB228}" srcOrd="1" destOrd="0" parTransId="{17068AC6-CD6A-43DA-BEF4-DE585CA7FD6E}" sibTransId="{DF2445CA-87F3-4794-9287-1E228B5378C5}"/>
    <dgm:cxn modelId="{22665622-5EE1-4C11-9E50-7FD9ACD0B3ED}" type="presOf" srcId="{6E3E9CB0-E416-4B7A-843C-B8BF376B112A}" destId="{DEAD408F-AF77-4511-B1F1-03A9A903B739}" srcOrd="0" destOrd="0" presId="urn:microsoft.com/office/officeart/2005/8/layout/orgChart1"/>
    <dgm:cxn modelId="{E6FC5030-38A9-4F38-8E72-04F98CB97CC5}" type="presOf" srcId="{46266584-E6C9-42C8-96B9-CFE1061890A2}" destId="{9EE2B304-8C3B-4BB9-8744-E5D54967009A}" srcOrd="1" destOrd="0" presId="urn:microsoft.com/office/officeart/2005/8/layout/orgChart1"/>
    <dgm:cxn modelId="{D0997CC9-6F0A-4D71-944F-9FFD871A5A0F}" srcId="{ABA69D1F-11EB-4F4F-A724-DDEF40ABB228}" destId="{AB952327-9EB5-4781-A30A-04E71BB9ABAD}" srcOrd="0" destOrd="0" parTransId="{755123D5-6415-421C-A267-F2F8538B4ADB}" sibTransId="{D467259F-457D-4D2B-B229-750C3ADF4D76}"/>
    <dgm:cxn modelId="{175E4C71-B159-4404-B276-3E82F22C8465}" srcId="{C497372C-BA09-49C4-9CCB-49695E97218E}" destId="{9E5B61AD-D59D-439E-9AEF-CEA489493210}" srcOrd="2" destOrd="0" parTransId="{7197E7F8-7F67-4D90-9080-BEC6878D1E3A}" sibTransId="{242531A9-9E38-43A9-8BA1-7443B01CA2C6}"/>
    <dgm:cxn modelId="{D23A6453-85F3-498B-9D1D-D9105E1DDBE9}" type="presOf" srcId="{DE199CE5-A69B-4F91-BD3F-DB2B5784BE4B}" destId="{648813D3-B7AE-43CD-B0DB-50DAF09434D3}" srcOrd="0" destOrd="0" presId="urn:microsoft.com/office/officeart/2005/8/layout/orgChart1"/>
    <dgm:cxn modelId="{0F4569B3-C267-49C8-8238-1FF39D1A28AE}" type="presOf" srcId="{A5129D25-9CC2-4265-AD2E-236B9663EC54}" destId="{9A0279C8-8BC8-43B2-9257-A6266C40F4CF}" srcOrd="0" destOrd="0" presId="urn:microsoft.com/office/officeart/2005/8/layout/orgChart1"/>
    <dgm:cxn modelId="{FBC294A7-6A89-4A0E-9AE1-31309C11E2C4}" type="presOf" srcId="{173F4D4E-6C91-4BC7-82DD-26773421B726}" destId="{BC8DA964-A039-4219-B002-DCB39D8B330F}" srcOrd="0" destOrd="0" presId="urn:microsoft.com/office/officeart/2005/8/layout/orgChart1"/>
    <dgm:cxn modelId="{E52636DA-5ABC-4D0A-BE97-97B6D252348B}" srcId="{46266584-E6C9-42C8-96B9-CFE1061890A2}" destId="{B0AAD698-14CC-408E-8AEE-C8ECBF07B9D9}" srcOrd="0" destOrd="0" parTransId="{6CCF06C8-2323-4A4C-B459-5A778976BAE7}" sibTransId="{61348618-A18E-4EE8-962B-07E409A0CD78}"/>
    <dgm:cxn modelId="{60D41326-573E-429C-A150-CE1017B1D01D}" type="presOf" srcId="{17068AC6-CD6A-43DA-BEF4-DE585CA7FD6E}" destId="{9083630A-C07C-4179-A2C4-58A8AFE62456}" srcOrd="0" destOrd="0" presId="urn:microsoft.com/office/officeart/2005/8/layout/orgChart1"/>
    <dgm:cxn modelId="{5891E230-5898-43C8-8F15-DDBF12725E61}" type="presOf" srcId="{9E5B61AD-D59D-439E-9AEF-CEA489493210}" destId="{9D8A9CAB-7960-4ACA-B9E3-510F52614326}" srcOrd="1" destOrd="0" presId="urn:microsoft.com/office/officeart/2005/8/layout/orgChart1"/>
    <dgm:cxn modelId="{62FB424D-A15C-4CE4-BCDC-26247B4180D1}" type="presOf" srcId="{6CCF06C8-2323-4A4C-B459-5A778976BAE7}" destId="{6E39794F-74C4-4FFF-BA90-063B8F734149}" srcOrd="0" destOrd="0" presId="urn:microsoft.com/office/officeart/2005/8/layout/orgChart1"/>
    <dgm:cxn modelId="{BAC01482-AE74-48ED-9665-B14745FD0E2B}" type="presOf" srcId="{35ED2746-E743-4435-BD5B-0243D8137A7D}" destId="{C595686B-543F-4FB9-922B-E661D0F5BFFE}" srcOrd="0" destOrd="0" presId="urn:microsoft.com/office/officeart/2005/8/layout/orgChart1"/>
    <dgm:cxn modelId="{A9103C93-8BDB-4675-8C2B-C40068300C1F}" type="presOf" srcId="{ABA69D1F-11EB-4F4F-A724-DDEF40ABB228}" destId="{EF7A6E46-93DC-456E-B7C7-683C5426E668}" srcOrd="1" destOrd="0" presId="urn:microsoft.com/office/officeart/2005/8/layout/orgChart1"/>
    <dgm:cxn modelId="{80B28B1C-BD6B-464B-B78B-24F56DC83FCD}" type="presOf" srcId="{173F4D4E-6C91-4BC7-82DD-26773421B726}" destId="{815A1953-88B7-4F52-9BC6-FE713B456F58}" srcOrd="1" destOrd="0" presId="urn:microsoft.com/office/officeart/2005/8/layout/orgChart1"/>
    <dgm:cxn modelId="{61DC2DC1-02CB-400E-B2A7-E3995904E868}" srcId="{C497372C-BA09-49C4-9CCB-49695E97218E}" destId="{F4EBA529-7F34-471F-A5CA-DBB1D0195157}" srcOrd="0" destOrd="0" parTransId="{EDFE43D8-4108-4C72-9AC0-3FD5143CBCD5}" sibTransId="{B2E413FA-8E92-4FFA-8BA9-0FFC422A43A4}"/>
    <dgm:cxn modelId="{A485CBAD-A045-4094-BCCC-F07BD499521A}" type="presOf" srcId="{AB952327-9EB5-4781-A30A-04E71BB9ABAD}" destId="{463456B1-0CF0-4BC0-9632-A0FF06742E6F}" srcOrd="0" destOrd="0" presId="urn:microsoft.com/office/officeart/2005/8/layout/orgChart1"/>
    <dgm:cxn modelId="{6ED64238-6326-440E-A532-18D6E896D273}" type="presOf" srcId="{AB952327-9EB5-4781-A30A-04E71BB9ABAD}" destId="{6F8E2C8F-B1EE-4EFF-9881-AA8E91D7E270}" srcOrd="1" destOrd="0" presId="urn:microsoft.com/office/officeart/2005/8/layout/orgChart1"/>
    <dgm:cxn modelId="{183DCCA2-6297-4ACF-A5AF-47C6785202B1}" type="presOf" srcId="{ABA69D1F-11EB-4F4F-A724-DDEF40ABB228}" destId="{A49581F8-5632-4721-B5BF-138CC161FB58}" srcOrd="0" destOrd="0" presId="urn:microsoft.com/office/officeart/2005/8/layout/orgChart1"/>
    <dgm:cxn modelId="{3BB17880-146A-4718-AFC1-FD73FBB9BD99}" type="presOf" srcId="{A3D57D90-1AC1-4499-B4CD-4D6DB304ED7F}" destId="{B9AB5EE7-C2C3-4CA2-99F1-D3863499CBCF}" srcOrd="0" destOrd="0" presId="urn:microsoft.com/office/officeart/2005/8/layout/orgChart1"/>
    <dgm:cxn modelId="{3760058F-3D10-457F-AC13-66005899168B}" type="presOf" srcId="{17820096-A3A2-4306-9C02-57621F574AF6}" destId="{580BEE98-4255-47ED-9BAE-8CADA065B742}" srcOrd="0" destOrd="0" presId="urn:microsoft.com/office/officeart/2005/8/layout/orgChart1"/>
    <dgm:cxn modelId="{A529A3E4-4FF1-48F4-B54C-3A46DBBE52B4}" type="presOf" srcId="{B0AAD698-14CC-408E-8AEE-C8ECBF07B9D9}" destId="{AEB2842D-7D35-4CF5-A72B-4D79BB92CEB1}" srcOrd="1" destOrd="0" presId="urn:microsoft.com/office/officeart/2005/8/layout/orgChart1"/>
    <dgm:cxn modelId="{0F81A143-7578-4846-93EC-4CF67E6552FA}" type="presOf" srcId="{9F337628-9A44-4645-B223-7F06A6653EA0}" destId="{76CA29EA-48DC-4688-93CE-DEAD2927F12B}" srcOrd="1" destOrd="0" presId="urn:microsoft.com/office/officeart/2005/8/layout/orgChart1"/>
    <dgm:cxn modelId="{849FECC9-FF29-420C-B3E1-186AB99401C9}" type="presOf" srcId="{444700BB-4476-4BE4-B6A8-394600CA4431}" destId="{D6033D9F-DDFC-46B6-B709-C123BB79C170}" srcOrd="1" destOrd="0" presId="urn:microsoft.com/office/officeart/2005/8/layout/orgChart1"/>
    <dgm:cxn modelId="{9888B936-AEB8-4442-B76D-58504145C40B}" srcId="{A3AA7F5B-BE01-4309-A7E9-1406EC6ECAA6}" destId="{173F4D4E-6C91-4BC7-82DD-26773421B726}" srcOrd="0" destOrd="0" parTransId="{0A5A01E2-FD45-4D06-B37B-410F9023C45B}" sibTransId="{4E78EF52-06E3-4F75-A4BF-CA46748267E9}"/>
    <dgm:cxn modelId="{BA372A6A-E431-4077-A052-6BD04C311686}" srcId="{173F4D4E-6C91-4BC7-82DD-26773421B726}" destId="{DE199CE5-A69B-4F91-BD3F-DB2B5784BE4B}" srcOrd="0" destOrd="0" parTransId="{6E3E9CB0-E416-4B7A-843C-B8BF376B112A}" sibTransId="{5CB34E8E-7204-4C17-A1FF-504D69CC67CA}"/>
    <dgm:cxn modelId="{9A40BC78-9D93-418B-AD34-2E162FAF293F}" type="presOf" srcId="{7197E7F8-7F67-4D90-9080-BEC6878D1E3A}" destId="{B3D602EE-2559-4153-AC7D-F909CB5D9ECA}" srcOrd="0" destOrd="0" presId="urn:microsoft.com/office/officeart/2005/8/layout/orgChart1"/>
    <dgm:cxn modelId="{C918B5FC-F9B1-4E7A-9F1B-8BFC8AEF9C0B}" type="presOf" srcId="{C497372C-BA09-49C4-9CCB-49695E97218E}" destId="{D2B22331-73D5-4656-BF35-A3FB18E5F825}" srcOrd="1" destOrd="0" presId="urn:microsoft.com/office/officeart/2005/8/layout/orgChart1"/>
    <dgm:cxn modelId="{48472AC4-75E8-495F-AAA1-ABEEBF60E7A5}" type="presOf" srcId="{6DA7DF53-05A9-4D15-A752-7722786639E1}" destId="{641E1065-AA28-4481-B17F-43370557ED51}" srcOrd="1" destOrd="0" presId="urn:microsoft.com/office/officeart/2005/8/layout/orgChart1"/>
    <dgm:cxn modelId="{9EF69C35-D19C-4EF7-A97D-32B8CEA42874}" type="presOf" srcId="{17820096-A3A2-4306-9C02-57621F574AF6}" destId="{6E4D555E-5FE4-4652-87C2-1F94B14223EC}" srcOrd="1" destOrd="0" presId="urn:microsoft.com/office/officeart/2005/8/layout/orgChart1"/>
    <dgm:cxn modelId="{0AA12542-3151-4617-939F-F8E538CEE3F2}" type="presOf" srcId="{8263F041-E66A-44A1-962E-4AD513D709A4}" destId="{AC1DF065-7B45-4F19-A453-46B84030A882}" srcOrd="0" destOrd="0" presId="urn:microsoft.com/office/officeart/2005/8/layout/orgChart1"/>
    <dgm:cxn modelId="{EDD12B79-35E2-45DB-B28B-DC3431BE71E0}" type="presOf" srcId="{F4EBA529-7F34-471F-A5CA-DBB1D0195157}" destId="{00EC2075-F5B5-4AEF-9C85-6836283CD149}" srcOrd="0" destOrd="0" presId="urn:microsoft.com/office/officeart/2005/8/layout/orgChart1"/>
    <dgm:cxn modelId="{D8E9993C-DF74-431A-AEE5-043EB1B5A395}" type="presOf" srcId="{46266584-E6C9-42C8-96B9-CFE1061890A2}" destId="{C2E433B6-C553-4D67-A602-3EFC4B3EE11C}" srcOrd="0" destOrd="0" presId="urn:microsoft.com/office/officeart/2005/8/layout/orgChart1"/>
    <dgm:cxn modelId="{A64F2D66-04A1-4284-A9A5-03BFBA321551}" srcId="{17820096-A3A2-4306-9C02-57621F574AF6}" destId="{A3AA7F5B-BE01-4309-A7E9-1406EC6ECAA6}" srcOrd="1" destOrd="0" parTransId="{35ED2746-E743-4435-BD5B-0243D8137A7D}" sibTransId="{B4DAFB59-421B-4AB1-9F9E-DA4D1FFCDFA9}"/>
    <dgm:cxn modelId="{EDCEC770-7129-4F81-B5D3-885A9F9ACF89}" srcId="{C497372C-BA09-49C4-9CCB-49695E97218E}" destId="{9F337628-9A44-4645-B223-7F06A6653EA0}" srcOrd="1" destOrd="0" parTransId="{A5129D25-9CC2-4265-AD2E-236B9663EC54}" sibTransId="{F19D4D54-35F8-47B4-BE29-84FC3A670CE9}"/>
    <dgm:cxn modelId="{89DC71D1-E73B-4381-9435-765AEF7B4A17}" type="presParOf" srcId="{AC1DF065-7B45-4F19-A453-46B84030A882}" destId="{456CBA48-A0DA-4127-9B08-E71C5A7B08AA}" srcOrd="0" destOrd="0" presId="urn:microsoft.com/office/officeart/2005/8/layout/orgChart1"/>
    <dgm:cxn modelId="{D8257D3C-FEEF-4861-8BCC-642ABDCE6D4B}" type="presParOf" srcId="{456CBA48-A0DA-4127-9B08-E71C5A7B08AA}" destId="{238E9969-3F99-475B-A8A0-8172F7B84F06}" srcOrd="0" destOrd="0" presId="urn:microsoft.com/office/officeart/2005/8/layout/orgChart1"/>
    <dgm:cxn modelId="{C54FD994-57B8-4112-8FFF-33E7461CF747}" type="presParOf" srcId="{238E9969-3F99-475B-A8A0-8172F7B84F06}" destId="{580BEE98-4255-47ED-9BAE-8CADA065B742}" srcOrd="0" destOrd="0" presId="urn:microsoft.com/office/officeart/2005/8/layout/orgChart1"/>
    <dgm:cxn modelId="{2F05AA0E-665B-4780-BF41-43606564C30D}" type="presParOf" srcId="{238E9969-3F99-475B-A8A0-8172F7B84F06}" destId="{6E4D555E-5FE4-4652-87C2-1F94B14223EC}" srcOrd="1" destOrd="0" presId="urn:microsoft.com/office/officeart/2005/8/layout/orgChart1"/>
    <dgm:cxn modelId="{1E44D57C-D276-4823-9BE4-12BE80447835}" type="presParOf" srcId="{456CBA48-A0DA-4127-9B08-E71C5A7B08AA}" destId="{607AF01F-A947-4536-9B1B-B0860F797D44}" srcOrd="1" destOrd="0" presId="urn:microsoft.com/office/officeart/2005/8/layout/orgChart1"/>
    <dgm:cxn modelId="{78564013-0C88-4736-8FBC-BF27C9A108AF}" type="presParOf" srcId="{607AF01F-A947-4536-9B1B-B0860F797D44}" destId="{B9AB5EE7-C2C3-4CA2-99F1-D3863499CBCF}" srcOrd="0" destOrd="0" presId="urn:microsoft.com/office/officeart/2005/8/layout/orgChart1"/>
    <dgm:cxn modelId="{639459C7-8FD2-401B-830A-E55E2171089B}" type="presParOf" srcId="{607AF01F-A947-4536-9B1B-B0860F797D44}" destId="{91FF579E-983E-4A2B-9C17-A29680CA9947}" srcOrd="1" destOrd="0" presId="urn:microsoft.com/office/officeart/2005/8/layout/orgChart1"/>
    <dgm:cxn modelId="{C8032CD4-665C-4798-8364-59A122514769}" type="presParOf" srcId="{91FF579E-983E-4A2B-9C17-A29680CA9947}" destId="{E54D15C5-F485-4878-BC96-5E6BCFCC37FC}" srcOrd="0" destOrd="0" presId="urn:microsoft.com/office/officeart/2005/8/layout/orgChart1"/>
    <dgm:cxn modelId="{7A828F04-B0FE-45E1-8B5E-FC1FA49B1FFF}" type="presParOf" srcId="{E54D15C5-F485-4878-BC96-5E6BCFCC37FC}" destId="{A968E89B-E297-489F-A143-DAE6E06F3D08}" srcOrd="0" destOrd="0" presId="urn:microsoft.com/office/officeart/2005/8/layout/orgChart1"/>
    <dgm:cxn modelId="{FC30B52C-CDDB-4B1F-9A78-90195A163010}" type="presParOf" srcId="{E54D15C5-F485-4878-BC96-5E6BCFCC37FC}" destId="{641E1065-AA28-4481-B17F-43370557ED51}" srcOrd="1" destOrd="0" presId="urn:microsoft.com/office/officeart/2005/8/layout/orgChart1"/>
    <dgm:cxn modelId="{2B756BA5-1544-42F0-80FD-373B5C45B2EB}" type="presParOf" srcId="{91FF579E-983E-4A2B-9C17-A29680CA9947}" destId="{797885F2-0B5A-42A5-8CAB-4CA727B440E3}" srcOrd="1" destOrd="0" presId="urn:microsoft.com/office/officeart/2005/8/layout/orgChart1"/>
    <dgm:cxn modelId="{3A344439-EBBE-4AA9-808D-647479108BEF}" type="presParOf" srcId="{797885F2-0B5A-42A5-8CAB-4CA727B440E3}" destId="{34505B08-90AE-4DF9-81CE-75B63A0F84C4}" srcOrd="0" destOrd="0" presId="urn:microsoft.com/office/officeart/2005/8/layout/orgChart1"/>
    <dgm:cxn modelId="{2ECBFD1A-9360-4646-A0CE-2E1DA13219C6}" type="presParOf" srcId="{797885F2-0B5A-42A5-8CAB-4CA727B440E3}" destId="{FB88F430-C6AE-4E44-B09B-36F0C5761874}" srcOrd="1" destOrd="0" presId="urn:microsoft.com/office/officeart/2005/8/layout/orgChart1"/>
    <dgm:cxn modelId="{D4D40225-9B00-4782-A16D-F5E8DD2AC1F2}" type="presParOf" srcId="{FB88F430-C6AE-4E44-B09B-36F0C5761874}" destId="{6803F214-881C-42A9-B146-1AF213973730}" srcOrd="0" destOrd="0" presId="urn:microsoft.com/office/officeart/2005/8/layout/orgChart1"/>
    <dgm:cxn modelId="{2CD3E17B-6752-4EBB-BA47-D07E3B407B63}" type="presParOf" srcId="{6803F214-881C-42A9-B146-1AF213973730}" destId="{C2E433B6-C553-4D67-A602-3EFC4B3EE11C}" srcOrd="0" destOrd="0" presId="urn:microsoft.com/office/officeart/2005/8/layout/orgChart1"/>
    <dgm:cxn modelId="{116485BF-54B6-4BC1-9575-6AFAF26E364F}" type="presParOf" srcId="{6803F214-881C-42A9-B146-1AF213973730}" destId="{9EE2B304-8C3B-4BB9-8744-E5D54967009A}" srcOrd="1" destOrd="0" presId="urn:microsoft.com/office/officeart/2005/8/layout/orgChart1"/>
    <dgm:cxn modelId="{A637E153-20D9-4146-ADC1-72EEBD85F78C}" type="presParOf" srcId="{FB88F430-C6AE-4E44-B09B-36F0C5761874}" destId="{22DB4627-808F-4EF5-9709-F9A0CB0AE73B}" srcOrd="1" destOrd="0" presId="urn:microsoft.com/office/officeart/2005/8/layout/orgChart1"/>
    <dgm:cxn modelId="{48C6796B-E5C4-4A52-B4F8-23F2950C3937}" type="presParOf" srcId="{22DB4627-808F-4EF5-9709-F9A0CB0AE73B}" destId="{6E39794F-74C4-4FFF-BA90-063B8F734149}" srcOrd="0" destOrd="0" presId="urn:microsoft.com/office/officeart/2005/8/layout/orgChart1"/>
    <dgm:cxn modelId="{430EC851-8093-44E2-B5A1-637CC1DF0250}" type="presParOf" srcId="{22DB4627-808F-4EF5-9709-F9A0CB0AE73B}" destId="{1C2F703C-7882-4678-833E-B1F22230F73E}" srcOrd="1" destOrd="0" presId="urn:microsoft.com/office/officeart/2005/8/layout/orgChart1"/>
    <dgm:cxn modelId="{F45D49D9-F25D-41DF-A4CF-EE2B2B12A565}" type="presParOf" srcId="{1C2F703C-7882-4678-833E-B1F22230F73E}" destId="{520584C3-5131-4576-BD55-71F3C7435B3F}" srcOrd="0" destOrd="0" presId="urn:microsoft.com/office/officeart/2005/8/layout/orgChart1"/>
    <dgm:cxn modelId="{A4696667-A5C1-403A-BE30-BEFFE49974A6}" type="presParOf" srcId="{520584C3-5131-4576-BD55-71F3C7435B3F}" destId="{F37FE9ED-9F6F-4069-953A-8B7CBC38263F}" srcOrd="0" destOrd="0" presId="urn:microsoft.com/office/officeart/2005/8/layout/orgChart1"/>
    <dgm:cxn modelId="{0D461463-606E-4276-A64F-38F9B9CC6C41}" type="presParOf" srcId="{520584C3-5131-4576-BD55-71F3C7435B3F}" destId="{AEB2842D-7D35-4CF5-A72B-4D79BB92CEB1}" srcOrd="1" destOrd="0" presId="urn:microsoft.com/office/officeart/2005/8/layout/orgChart1"/>
    <dgm:cxn modelId="{C90A1471-DE86-4214-8A30-424B8EDF40F3}" type="presParOf" srcId="{1C2F703C-7882-4678-833E-B1F22230F73E}" destId="{F2B81DF2-96C1-42F8-BB51-E9EF7098F172}" srcOrd="1" destOrd="0" presId="urn:microsoft.com/office/officeart/2005/8/layout/orgChart1"/>
    <dgm:cxn modelId="{1551C886-8A69-4A9A-8AC4-203FA1DADC69}" type="presParOf" srcId="{1C2F703C-7882-4678-833E-B1F22230F73E}" destId="{977D5B51-913F-4FA0-8E0F-729E0CB026E5}" srcOrd="2" destOrd="0" presId="urn:microsoft.com/office/officeart/2005/8/layout/orgChart1"/>
    <dgm:cxn modelId="{81202954-261E-4E10-AA6D-9B2E34DC832A}" type="presParOf" srcId="{22DB4627-808F-4EF5-9709-F9A0CB0AE73B}" destId="{9083630A-C07C-4179-A2C4-58A8AFE62456}" srcOrd="2" destOrd="0" presId="urn:microsoft.com/office/officeart/2005/8/layout/orgChart1"/>
    <dgm:cxn modelId="{CED04E2E-A185-4017-B5C6-96AEC8E4EE50}" type="presParOf" srcId="{22DB4627-808F-4EF5-9709-F9A0CB0AE73B}" destId="{7FD126AB-1F03-4B3A-8ADF-8694635AB0C9}" srcOrd="3" destOrd="0" presId="urn:microsoft.com/office/officeart/2005/8/layout/orgChart1"/>
    <dgm:cxn modelId="{96AE0886-3902-441D-91CC-3549909CDF58}" type="presParOf" srcId="{7FD126AB-1F03-4B3A-8ADF-8694635AB0C9}" destId="{47098F2B-73BF-48D9-9DC7-981E783ABCEE}" srcOrd="0" destOrd="0" presId="urn:microsoft.com/office/officeart/2005/8/layout/orgChart1"/>
    <dgm:cxn modelId="{A38B8D09-3423-4276-9F67-C6CD141C91D5}" type="presParOf" srcId="{47098F2B-73BF-48D9-9DC7-981E783ABCEE}" destId="{A49581F8-5632-4721-B5BF-138CC161FB58}" srcOrd="0" destOrd="0" presId="urn:microsoft.com/office/officeart/2005/8/layout/orgChart1"/>
    <dgm:cxn modelId="{14C94BF1-5D2F-4A57-8606-4170450B586C}" type="presParOf" srcId="{47098F2B-73BF-48D9-9DC7-981E783ABCEE}" destId="{EF7A6E46-93DC-456E-B7C7-683C5426E668}" srcOrd="1" destOrd="0" presId="urn:microsoft.com/office/officeart/2005/8/layout/orgChart1"/>
    <dgm:cxn modelId="{3B7BD86B-E523-4DB2-81BC-1A58087FF175}" type="presParOf" srcId="{7FD126AB-1F03-4B3A-8ADF-8694635AB0C9}" destId="{8BACEBD0-B8B1-48D4-88C0-E22E8B7B7E79}" srcOrd="1" destOrd="0" presId="urn:microsoft.com/office/officeart/2005/8/layout/orgChart1"/>
    <dgm:cxn modelId="{5C56DF94-AE58-403C-A917-ADB1D0599A5C}" type="presParOf" srcId="{8BACEBD0-B8B1-48D4-88C0-E22E8B7B7E79}" destId="{DB33E38A-DECD-48BA-A03F-85EEFA0173C6}" srcOrd="0" destOrd="0" presId="urn:microsoft.com/office/officeart/2005/8/layout/orgChart1"/>
    <dgm:cxn modelId="{F50EC8D1-DA21-4C66-8CF6-4F48CDC0CBD2}" type="presParOf" srcId="{8BACEBD0-B8B1-48D4-88C0-E22E8B7B7E79}" destId="{EC148B85-B4BE-4B54-9C1B-4452C7932FC0}" srcOrd="1" destOrd="0" presId="urn:microsoft.com/office/officeart/2005/8/layout/orgChart1"/>
    <dgm:cxn modelId="{4EF508A1-FC43-4123-AE93-BDD0681244E7}" type="presParOf" srcId="{EC148B85-B4BE-4B54-9C1B-4452C7932FC0}" destId="{724DEEC5-FF02-4C32-81B7-2312864FB9BD}" srcOrd="0" destOrd="0" presId="urn:microsoft.com/office/officeart/2005/8/layout/orgChart1"/>
    <dgm:cxn modelId="{00066079-4480-46FC-9F17-0DA4E69223BE}" type="presParOf" srcId="{724DEEC5-FF02-4C32-81B7-2312864FB9BD}" destId="{463456B1-0CF0-4BC0-9632-A0FF06742E6F}" srcOrd="0" destOrd="0" presId="urn:microsoft.com/office/officeart/2005/8/layout/orgChart1"/>
    <dgm:cxn modelId="{9826A743-8C65-4AAB-AA59-197534628802}" type="presParOf" srcId="{724DEEC5-FF02-4C32-81B7-2312864FB9BD}" destId="{6F8E2C8F-B1EE-4EFF-9881-AA8E91D7E270}" srcOrd="1" destOrd="0" presId="urn:microsoft.com/office/officeart/2005/8/layout/orgChart1"/>
    <dgm:cxn modelId="{54F47C73-D295-4DA6-88B8-671985EADA29}" type="presParOf" srcId="{EC148B85-B4BE-4B54-9C1B-4452C7932FC0}" destId="{63C00831-2C30-401A-BCF7-B21DB526B7AA}" srcOrd="1" destOrd="0" presId="urn:microsoft.com/office/officeart/2005/8/layout/orgChart1"/>
    <dgm:cxn modelId="{40613DA0-CED1-4703-9736-8C8D2768B11E}" type="presParOf" srcId="{EC148B85-B4BE-4B54-9C1B-4452C7932FC0}" destId="{440841DD-7E37-4A10-A31A-06B7658876EE}" srcOrd="2" destOrd="0" presId="urn:microsoft.com/office/officeart/2005/8/layout/orgChart1"/>
    <dgm:cxn modelId="{4B566EFF-7599-40C7-B568-C9A9C866AD64}" type="presParOf" srcId="{8BACEBD0-B8B1-48D4-88C0-E22E8B7B7E79}" destId="{1D438D12-1626-45F2-88C1-AB3CB0012268}" srcOrd="2" destOrd="0" presId="urn:microsoft.com/office/officeart/2005/8/layout/orgChart1"/>
    <dgm:cxn modelId="{7756B747-BA28-4EAC-B860-7EDAD249F2C2}" type="presParOf" srcId="{8BACEBD0-B8B1-48D4-88C0-E22E8B7B7E79}" destId="{543D6F3A-EA30-4DE9-8C7B-4DF4438EDBB2}" srcOrd="3" destOrd="0" presId="urn:microsoft.com/office/officeart/2005/8/layout/orgChart1"/>
    <dgm:cxn modelId="{5C1F894D-52B8-4870-9AFD-03417FA81841}" type="presParOf" srcId="{543D6F3A-EA30-4DE9-8C7B-4DF4438EDBB2}" destId="{AE051BC8-4AC1-4AFE-B8FB-34511E1A9166}" srcOrd="0" destOrd="0" presId="urn:microsoft.com/office/officeart/2005/8/layout/orgChart1"/>
    <dgm:cxn modelId="{3E3219EF-04B9-457F-9322-4596D02B4E73}" type="presParOf" srcId="{AE051BC8-4AC1-4AFE-B8FB-34511E1A9166}" destId="{0129D5C1-CDA3-4CC6-B978-7FF9DB063EF1}" srcOrd="0" destOrd="0" presId="urn:microsoft.com/office/officeart/2005/8/layout/orgChart1"/>
    <dgm:cxn modelId="{B7E6A2C3-E561-423A-A693-6993EE8D7057}" type="presParOf" srcId="{AE051BC8-4AC1-4AFE-B8FB-34511E1A9166}" destId="{D6033D9F-DDFC-46B6-B709-C123BB79C170}" srcOrd="1" destOrd="0" presId="urn:microsoft.com/office/officeart/2005/8/layout/orgChart1"/>
    <dgm:cxn modelId="{2538BFBA-D7F4-427C-80EA-BF203531C4F3}" type="presParOf" srcId="{543D6F3A-EA30-4DE9-8C7B-4DF4438EDBB2}" destId="{DF441D42-4017-41F7-BC52-4FBDF24EB723}" srcOrd="1" destOrd="0" presId="urn:microsoft.com/office/officeart/2005/8/layout/orgChart1"/>
    <dgm:cxn modelId="{4FD801FB-BC2E-4870-B8E1-9DD95C1A1B1A}" type="presParOf" srcId="{543D6F3A-EA30-4DE9-8C7B-4DF4438EDBB2}" destId="{6E650C7B-F20E-43BF-9484-FCD7A9AA11A6}" srcOrd="2" destOrd="0" presId="urn:microsoft.com/office/officeart/2005/8/layout/orgChart1"/>
    <dgm:cxn modelId="{F527B8B5-2E86-4953-929E-E0B6E85716D7}" type="presParOf" srcId="{7FD126AB-1F03-4B3A-8ADF-8694635AB0C9}" destId="{50627F0F-48B0-4E80-A63A-A97420F1CCD8}" srcOrd="2" destOrd="0" presId="urn:microsoft.com/office/officeart/2005/8/layout/orgChart1"/>
    <dgm:cxn modelId="{7C139E1F-FF64-4059-9FDC-83CEC987BEFF}" type="presParOf" srcId="{FB88F430-C6AE-4E44-B09B-36F0C5761874}" destId="{9D5AAF45-2EDF-454D-A2E8-BC08F587BFA9}" srcOrd="2" destOrd="0" presId="urn:microsoft.com/office/officeart/2005/8/layout/orgChart1"/>
    <dgm:cxn modelId="{9A98542B-360C-4577-9A18-F7A0B2121C22}" type="presParOf" srcId="{91FF579E-983E-4A2B-9C17-A29680CA9947}" destId="{771FE5EF-1C98-4C55-ADBA-84545C0BE784}" srcOrd="2" destOrd="0" presId="urn:microsoft.com/office/officeart/2005/8/layout/orgChart1"/>
    <dgm:cxn modelId="{902E0A10-FB5B-4CFA-890B-D5F6CE4F77D5}" type="presParOf" srcId="{607AF01F-A947-4536-9B1B-B0860F797D44}" destId="{C595686B-543F-4FB9-922B-E661D0F5BFFE}" srcOrd="2" destOrd="0" presId="urn:microsoft.com/office/officeart/2005/8/layout/orgChart1"/>
    <dgm:cxn modelId="{39D463AD-D57B-431D-9E57-2D790F866937}" type="presParOf" srcId="{607AF01F-A947-4536-9B1B-B0860F797D44}" destId="{FFF41819-E220-4D7C-A298-C908FB1BA05C}" srcOrd="3" destOrd="0" presId="urn:microsoft.com/office/officeart/2005/8/layout/orgChart1"/>
    <dgm:cxn modelId="{73485BC2-0F91-4B12-B38E-6C967632D44D}" type="presParOf" srcId="{FFF41819-E220-4D7C-A298-C908FB1BA05C}" destId="{A112363B-9490-4530-BA15-280F91DCF202}" srcOrd="0" destOrd="0" presId="urn:microsoft.com/office/officeart/2005/8/layout/orgChart1"/>
    <dgm:cxn modelId="{0CC928D4-E762-4980-8991-137257B1984E}" type="presParOf" srcId="{A112363B-9490-4530-BA15-280F91DCF202}" destId="{5507EA10-2CB1-40F3-879B-4E548FCFAE55}" srcOrd="0" destOrd="0" presId="urn:microsoft.com/office/officeart/2005/8/layout/orgChart1"/>
    <dgm:cxn modelId="{F70AD1E3-F376-4361-AB63-0AA252E1B408}" type="presParOf" srcId="{A112363B-9490-4530-BA15-280F91DCF202}" destId="{14A97F36-852B-4D81-BD0C-2A2FEA5D8549}" srcOrd="1" destOrd="0" presId="urn:microsoft.com/office/officeart/2005/8/layout/orgChart1"/>
    <dgm:cxn modelId="{0330606B-0AD8-4853-ADC8-2F1405F3C20A}" type="presParOf" srcId="{FFF41819-E220-4D7C-A298-C908FB1BA05C}" destId="{3B0DED61-1AB2-42EF-A241-C1AA45E91BD2}" srcOrd="1" destOrd="0" presId="urn:microsoft.com/office/officeart/2005/8/layout/orgChart1"/>
    <dgm:cxn modelId="{40924A80-3447-4DCE-955B-60F2F13DFFBE}" type="presParOf" srcId="{3B0DED61-1AB2-42EF-A241-C1AA45E91BD2}" destId="{AF37636E-D170-473A-80EC-06593F6D5D32}" srcOrd="0" destOrd="0" presId="urn:microsoft.com/office/officeart/2005/8/layout/orgChart1"/>
    <dgm:cxn modelId="{88C870F3-69CE-4B71-B3C3-01906FC2A047}" type="presParOf" srcId="{3B0DED61-1AB2-42EF-A241-C1AA45E91BD2}" destId="{82DAE560-5BD5-4FDD-BFDB-1449804C4674}" srcOrd="1" destOrd="0" presId="urn:microsoft.com/office/officeart/2005/8/layout/orgChart1"/>
    <dgm:cxn modelId="{B29E85B5-C578-4DBF-BAD1-031CC5265C25}" type="presParOf" srcId="{82DAE560-5BD5-4FDD-BFDB-1449804C4674}" destId="{778466E5-B5BB-44AE-B1C1-9DAC99E033F2}" srcOrd="0" destOrd="0" presId="urn:microsoft.com/office/officeart/2005/8/layout/orgChart1"/>
    <dgm:cxn modelId="{0DF152EC-4429-4913-B362-BEED3C1C9B9B}" type="presParOf" srcId="{778466E5-B5BB-44AE-B1C1-9DAC99E033F2}" destId="{BC8DA964-A039-4219-B002-DCB39D8B330F}" srcOrd="0" destOrd="0" presId="urn:microsoft.com/office/officeart/2005/8/layout/orgChart1"/>
    <dgm:cxn modelId="{03104AD6-3D03-4EB6-8DD8-D2F732AEFAAC}" type="presParOf" srcId="{778466E5-B5BB-44AE-B1C1-9DAC99E033F2}" destId="{815A1953-88B7-4F52-9BC6-FE713B456F58}" srcOrd="1" destOrd="0" presId="urn:microsoft.com/office/officeart/2005/8/layout/orgChart1"/>
    <dgm:cxn modelId="{27A742FE-54E1-4324-9DC7-58B35286EB35}" type="presParOf" srcId="{82DAE560-5BD5-4FDD-BFDB-1449804C4674}" destId="{96B9999E-645B-40F2-A59B-408D0B8F5550}" srcOrd="1" destOrd="0" presId="urn:microsoft.com/office/officeart/2005/8/layout/orgChart1"/>
    <dgm:cxn modelId="{1203F8AC-073E-42AB-B6C2-73400D17F68D}" type="presParOf" srcId="{96B9999E-645B-40F2-A59B-408D0B8F5550}" destId="{DEAD408F-AF77-4511-B1F1-03A9A903B739}" srcOrd="0" destOrd="0" presId="urn:microsoft.com/office/officeart/2005/8/layout/orgChart1"/>
    <dgm:cxn modelId="{5863FC46-57CC-4B1D-A5FC-15DEE3B40B36}" type="presParOf" srcId="{96B9999E-645B-40F2-A59B-408D0B8F5550}" destId="{E1A91179-E57C-4ED0-B3D0-9D7A68D5824B}" srcOrd="1" destOrd="0" presId="urn:microsoft.com/office/officeart/2005/8/layout/orgChart1"/>
    <dgm:cxn modelId="{E25A64DD-9EA1-4DA5-9F99-12D0A4D77160}" type="presParOf" srcId="{E1A91179-E57C-4ED0-B3D0-9D7A68D5824B}" destId="{40EA58AC-4FDE-4B94-9D43-552B8D144BE5}" srcOrd="0" destOrd="0" presId="urn:microsoft.com/office/officeart/2005/8/layout/orgChart1"/>
    <dgm:cxn modelId="{54225DFC-473F-40E7-904D-A403CE7D3629}" type="presParOf" srcId="{40EA58AC-4FDE-4B94-9D43-552B8D144BE5}" destId="{648813D3-B7AE-43CD-B0DB-50DAF09434D3}" srcOrd="0" destOrd="0" presId="urn:microsoft.com/office/officeart/2005/8/layout/orgChart1"/>
    <dgm:cxn modelId="{8D640495-C526-4CF4-B49E-217458C83AB2}" type="presParOf" srcId="{40EA58AC-4FDE-4B94-9D43-552B8D144BE5}" destId="{6F7FF193-F9A4-4D65-B346-13F4C52D37EB}" srcOrd="1" destOrd="0" presId="urn:microsoft.com/office/officeart/2005/8/layout/orgChart1"/>
    <dgm:cxn modelId="{9BEBD12E-1C3B-42ED-BC16-56D843BC9EFB}" type="presParOf" srcId="{E1A91179-E57C-4ED0-B3D0-9D7A68D5824B}" destId="{8469DA08-72F5-45D2-B0B9-3B8C085C60E9}" srcOrd="1" destOrd="0" presId="urn:microsoft.com/office/officeart/2005/8/layout/orgChart1"/>
    <dgm:cxn modelId="{985F17D5-9800-4389-BAB3-848795992622}" type="presParOf" srcId="{E1A91179-E57C-4ED0-B3D0-9D7A68D5824B}" destId="{7F4F23BA-94D1-4CB4-9DAC-1461CFD9FEDA}" srcOrd="2" destOrd="0" presId="urn:microsoft.com/office/officeart/2005/8/layout/orgChart1"/>
    <dgm:cxn modelId="{9100A83B-EE5C-4EE7-B6EB-6959C8AACD38}" type="presParOf" srcId="{96B9999E-645B-40F2-A59B-408D0B8F5550}" destId="{19E571EE-2959-4700-9D3C-380F62013F3C}" srcOrd="2" destOrd="0" presId="urn:microsoft.com/office/officeart/2005/8/layout/orgChart1"/>
    <dgm:cxn modelId="{83E3B451-DC78-4AA1-803F-587ECBDFC133}" type="presParOf" srcId="{96B9999E-645B-40F2-A59B-408D0B8F5550}" destId="{58ECE2BD-E7B3-42F2-8725-3CFD5D4DBB35}" srcOrd="3" destOrd="0" presId="urn:microsoft.com/office/officeart/2005/8/layout/orgChart1"/>
    <dgm:cxn modelId="{57AA37E5-372C-4EF4-8E43-8951B4CA4E84}" type="presParOf" srcId="{58ECE2BD-E7B3-42F2-8725-3CFD5D4DBB35}" destId="{5EBB972A-BDDD-4B17-B3F5-AA1BFD61A0BA}" srcOrd="0" destOrd="0" presId="urn:microsoft.com/office/officeart/2005/8/layout/orgChart1"/>
    <dgm:cxn modelId="{A10A8809-E62A-4DB9-9747-76DF99AB8C9A}" type="presParOf" srcId="{5EBB972A-BDDD-4B17-B3F5-AA1BFD61A0BA}" destId="{866F6B24-5F6C-4745-B6B7-A77406ACF920}" srcOrd="0" destOrd="0" presId="urn:microsoft.com/office/officeart/2005/8/layout/orgChart1"/>
    <dgm:cxn modelId="{A6448DBA-606E-41C6-944F-E1D5D0BB2315}" type="presParOf" srcId="{5EBB972A-BDDD-4B17-B3F5-AA1BFD61A0BA}" destId="{D2B22331-73D5-4656-BF35-A3FB18E5F825}" srcOrd="1" destOrd="0" presId="urn:microsoft.com/office/officeart/2005/8/layout/orgChart1"/>
    <dgm:cxn modelId="{8B0E8A9A-05BC-4609-9BE5-20BC474FE91F}" type="presParOf" srcId="{58ECE2BD-E7B3-42F2-8725-3CFD5D4DBB35}" destId="{E13D1495-6E3E-4418-8378-A997F2EA7E78}" srcOrd="1" destOrd="0" presId="urn:microsoft.com/office/officeart/2005/8/layout/orgChart1"/>
    <dgm:cxn modelId="{A2AC9A03-8C69-4506-BDF1-105CF5FE29BE}" type="presParOf" srcId="{E13D1495-6E3E-4418-8378-A997F2EA7E78}" destId="{7DF0DB7C-BE86-49C4-BB3D-4CF745B3A594}" srcOrd="0" destOrd="0" presId="urn:microsoft.com/office/officeart/2005/8/layout/orgChart1"/>
    <dgm:cxn modelId="{C9FE0F36-CF69-4DE2-BA51-B55FFAC37D01}" type="presParOf" srcId="{E13D1495-6E3E-4418-8378-A997F2EA7E78}" destId="{984606F7-CAF4-4063-8A07-033C6A866377}" srcOrd="1" destOrd="0" presId="urn:microsoft.com/office/officeart/2005/8/layout/orgChart1"/>
    <dgm:cxn modelId="{4560C158-689F-459E-B281-546F031A365B}" type="presParOf" srcId="{984606F7-CAF4-4063-8A07-033C6A866377}" destId="{85AC8C87-9A5C-415A-B93B-0F164FB297B5}" srcOrd="0" destOrd="0" presId="urn:microsoft.com/office/officeart/2005/8/layout/orgChart1"/>
    <dgm:cxn modelId="{66431C64-ADEF-485F-BC65-8DD79782196F}" type="presParOf" srcId="{85AC8C87-9A5C-415A-B93B-0F164FB297B5}" destId="{00EC2075-F5B5-4AEF-9C85-6836283CD149}" srcOrd="0" destOrd="0" presId="urn:microsoft.com/office/officeart/2005/8/layout/orgChart1"/>
    <dgm:cxn modelId="{5E593533-3E0D-4976-B2BA-3CF4D7BBD763}" type="presParOf" srcId="{85AC8C87-9A5C-415A-B93B-0F164FB297B5}" destId="{FD281867-9D8A-4A26-A1F3-D9BC41B1A8C6}" srcOrd="1" destOrd="0" presId="urn:microsoft.com/office/officeart/2005/8/layout/orgChart1"/>
    <dgm:cxn modelId="{883D1CBC-68AF-4E76-B606-8F0288DE0037}" type="presParOf" srcId="{984606F7-CAF4-4063-8A07-033C6A866377}" destId="{EF2982D4-F1BD-448A-B5DD-34D2470CD17D}" srcOrd="1" destOrd="0" presId="urn:microsoft.com/office/officeart/2005/8/layout/orgChart1"/>
    <dgm:cxn modelId="{476C9C8C-640B-4A1A-8270-D338470D9BD1}" type="presParOf" srcId="{984606F7-CAF4-4063-8A07-033C6A866377}" destId="{ADD6C8E0-69A6-45AB-81BE-52D52907E135}" srcOrd="2" destOrd="0" presId="urn:microsoft.com/office/officeart/2005/8/layout/orgChart1"/>
    <dgm:cxn modelId="{E666ACAA-70A8-4C2C-AE3F-3328503AF22C}" type="presParOf" srcId="{E13D1495-6E3E-4418-8378-A997F2EA7E78}" destId="{9A0279C8-8BC8-43B2-9257-A6266C40F4CF}" srcOrd="2" destOrd="0" presId="urn:microsoft.com/office/officeart/2005/8/layout/orgChart1"/>
    <dgm:cxn modelId="{3AC31369-B27E-460C-8E28-DD901D475015}" type="presParOf" srcId="{E13D1495-6E3E-4418-8378-A997F2EA7E78}" destId="{5F311AF6-9346-48AA-8498-83E9F84EBDE3}" srcOrd="3" destOrd="0" presId="urn:microsoft.com/office/officeart/2005/8/layout/orgChart1"/>
    <dgm:cxn modelId="{14BFEFE7-4E2E-4DD7-80A8-F907ED08768A}" type="presParOf" srcId="{5F311AF6-9346-48AA-8498-83E9F84EBDE3}" destId="{A48BAE04-2A33-4FA0-BC64-975AB9F9381E}" srcOrd="0" destOrd="0" presId="urn:microsoft.com/office/officeart/2005/8/layout/orgChart1"/>
    <dgm:cxn modelId="{1BFF947B-4A59-411E-9994-F24CB110E9EA}" type="presParOf" srcId="{A48BAE04-2A33-4FA0-BC64-975AB9F9381E}" destId="{854B6647-0CE0-4C1C-88CF-13377792C8B5}" srcOrd="0" destOrd="0" presId="urn:microsoft.com/office/officeart/2005/8/layout/orgChart1"/>
    <dgm:cxn modelId="{42A261BB-E0F7-495B-94C5-9D4B14250D87}" type="presParOf" srcId="{A48BAE04-2A33-4FA0-BC64-975AB9F9381E}" destId="{76CA29EA-48DC-4688-93CE-DEAD2927F12B}" srcOrd="1" destOrd="0" presId="urn:microsoft.com/office/officeart/2005/8/layout/orgChart1"/>
    <dgm:cxn modelId="{DFFA0DF6-DCD0-4AB7-B0AC-A004FE33FF5D}" type="presParOf" srcId="{5F311AF6-9346-48AA-8498-83E9F84EBDE3}" destId="{C65AFCD9-AAB6-4AFF-A556-8B18FF618A70}" srcOrd="1" destOrd="0" presId="urn:microsoft.com/office/officeart/2005/8/layout/orgChart1"/>
    <dgm:cxn modelId="{71A1A1B4-93A4-4DF5-AAAD-1D0A50B142DB}" type="presParOf" srcId="{5F311AF6-9346-48AA-8498-83E9F84EBDE3}" destId="{F1EBCE64-3C74-4449-BDAA-8FEB162CBCBC}" srcOrd="2" destOrd="0" presId="urn:microsoft.com/office/officeart/2005/8/layout/orgChart1"/>
    <dgm:cxn modelId="{B8418A31-8B26-4E6F-8BD6-1F7B4A2665D3}" type="presParOf" srcId="{E13D1495-6E3E-4418-8378-A997F2EA7E78}" destId="{B3D602EE-2559-4153-AC7D-F909CB5D9ECA}" srcOrd="4" destOrd="0" presId="urn:microsoft.com/office/officeart/2005/8/layout/orgChart1"/>
    <dgm:cxn modelId="{F197E622-9CFD-49D3-BC24-7B56567142F0}" type="presParOf" srcId="{E13D1495-6E3E-4418-8378-A997F2EA7E78}" destId="{3BB4EB9E-ED5D-43F1-87B8-AADF3D71FDFF}" srcOrd="5" destOrd="0" presId="urn:microsoft.com/office/officeart/2005/8/layout/orgChart1"/>
    <dgm:cxn modelId="{756F9FCF-A359-4D78-804A-EB9B89AE0ABF}" type="presParOf" srcId="{3BB4EB9E-ED5D-43F1-87B8-AADF3D71FDFF}" destId="{88CB65ED-E3EA-42A8-AACE-F2B4CCC99586}" srcOrd="0" destOrd="0" presId="urn:microsoft.com/office/officeart/2005/8/layout/orgChart1"/>
    <dgm:cxn modelId="{2C76B87A-2419-48E4-ADCC-288E30F4F0B7}" type="presParOf" srcId="{88CB65ED-E3EA-42A8-AACE-F2B4CCC99586}" destId="{EFB30353-BC01-41AC-8BB7-B68A23FD4A40}" srcOrd="0" destOrd="0" presId="urn:microsoft.com/office/officeart/2005/8/layout/orgChart1"/>
    <dgm:cxn modelId="{2DCC6EC7-EE4A-4903-A696-3FAF2EED9126}" type="presParOf" srcId="{88CB65ED-E3EA-42A8-AACE-F2B4CCC99586}" destId="{9D8A9CAB-7960-4ACA-B9E3-510F52614326}" srcOrd="1" destOrd="0" presId="urn:microsoft.com/office/officeart/2005/8/layout/orgChart1"/>
    <dgm:cxn modelId="{705FBEB6-B6F8-46FA-A2D1-14186E15340A}" type="presParOf" srcId="{3BB4EB9E-ED5D-43F1-87B8-AADF3D71FDFF}" destId="{C8ABF9EC-5A39-4191-B826-11E5A1BB47C9}" srcOrd="1" destOrd="0" presId="urn:microsoft.com/office/officeart/2005/8/layout/orgChart1"/>
    <dgm:cxn modelId="{874AFE39-5FAE-41CC-96D8-DB0AEFB0A804}" type="presParOf" srcId="{3BB4EB9E-ED5D-43F1-87B8-AADF3D71FDFF}" destId="{8F2095E8-22E3-4DED-9321-E0C760A6ED02}" srcOrd="2" destOrd="0" presId="urn:microsoft.com/office/officeart/2005/8/layout/orgChart1"/>
    <dgm:cxn modelId="{9E7C91F2-37E0-4CC4-866B-966193819961}" type="presParOf" srcId="{58ECE2BD-E7B3-42F2-8725-3CFD5D4DBB35}" destId="{781318E9-5AC0-4047-94FD-E9F407F6EEB0}" srcOrd="2" destOrd="0" presId="urn:microsoft.com/office/officeart/2005/8/layout/orgChart1"/>
    <dgm:cxn modelId="{733C0460-305F-4321-B7FC-EE039659B9BE}" type="presParOf" srcId="{82DAE560-5BD5-4FDD-BFDB-1449804C4674}" destId="{2A123DFC-E373-4904-87D4-539BFD92043B}" srcOrd="2" destOrd="0" presId="urn:microsoft.com/office/officeart/2005/8/layout/orgChart1"/>
    <dgm:cxn modelId="{C532D45B-B9F3-4B34-BE3B-2D30A9549E9F}" type="presParOf" srcId="{FFF41819-E220-4D7C-A298-C908FB1BA05C}" destId="{165706AB-0CBD-4BC0-A348-AD6F23118E77}" srcOrd="2" destOrd="0" presId="urn:microsoft.com/office/officeart/2005/8/layout/orgChart1"/>
    <dgm:cxn modelId="{666B0952-AA20-4D4F-BBB1-A91E95C910F3}" type="presParOf" srcId="{456CBA48-A0DA-4127-9B08-E71C5A7B08AA}" destId="{C1542D28-3E34-451C-AADD-A0836A7F1251}"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D602EE-2559-4153-AC7D-F909CB5D9ECA}">
      <dsp:nvSpPr>
        <dsp:cNvPr id="0" name=""/>
        <dsp:cNvSpPr/>
      </dsp:nvSpPr>
      <dsp:spPr>
        <a:xfrm>
          <a:off x="6168502" y="3153497"/>
          <a:ext cx="185639" cy="2326685"/>
        </a:xfrm>
        <a:custGeom>
          <a:avLst/>
          <a:gdLst/>
          <a:ahLst/>
          <a:cxnLst/>
          <a:rect l="0" t="0" r="0" b="0"/>
          <a:pathLst>
            <a:path>
              <a:moveTo>
                <a:pt x="0" y="0"/>
              </a:moveTo>
              <a:lnTo>
                <a:pt x="0" y="2326685"/>
              </a:lnTo>
              <a:lnTo>
                <a:pt x="185639" y="23266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0279C8-8BC8-43B2-9257-A6266C40F4CF}">
      <dsp:nvSpPr>
        <dsp:cNvPr id="0" name=""/>
        <dsp:cNvSpPr/>
      </dsp:nvSpPr>
      <dsp:spPr>
        <a:xfrm>
          <a:off x="6168502" y="3153497"/>
          <a:ext cx="185639" cy="1447990"/>
        </a:xfrm>
        <a:custGeom>
          <a:avLst/>
          <a:gdLst/>
          <a:ahLst/>
          <a:cxnLst/>
          <a:rect l="0" t="0" r="0" b="0"/>
          <a:pathLst>
            <a:path>
              <a:moveTo>
                <a:pt x="0" y="0"/>
              </a:moveTo>
              <a:lnTo>
                <a:pt x="0" y="1447990"/>
              </a:lnTo>
              <a:lnTo>
                <a:pt x="185639" y="14479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F0DB7C-BE86-49C4-BB3D-4CF745B3A594}">
      <dsp:nvSpPr>
        <dsp:cNvPr id="0" name=""/>
        <dsp:cNvSpPr/>
      </dsp:nvSpPr>
      <dsp:spPr>
        <a:xfrm>
          <a:off x="6168502" y="3153497"/>
          <a:ext cx="185639" cy="569295"/>
        </a:xfrm>
        <a:custGeom>
          <a:avLst/>
          <a:gdLst/>
          <a:ahLst/>
          <a:cxnLst/>
          <a:rect l="0" t="0" r="0" b="0"/>
          <a:pathLst>
            <a:path>
              <a:moveTo>
                <a:pt x="0" y="0"/>
              </a:moveTo>
              <a:lnTo>
                <a:pt x="0" y="569295"/>
              </a:lnTo>
              <a:lnTo>
                <a:pt x="185639" y="569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E571EE-2959-4700-9D3C-380F62013F3C}">
      <dsp:nvSpPr>
        <dsp:cNvPr id="0" name=""/>
        <dsp:cNvSpPr/>
      </dsp:nvSpPr>
      <dsp:spPr>
        <a:xfrm>
          <a:off x="5914794" y="2274801"/>
          <a:ext cx="748747" cy="259895"/>
        </a:xfrm>
        <a:custGeom>
          <a:avLst/>
          <a:gdLst/>
          <a:ahLst/>
          <a:cxnLst/>
          <a:rect l="0" t="0" r="0" b="0"/>
          <a:pathLst>
            <a:path>
              <a:moveTo>
                <a:pt x="0" y="0"/>
              </a:moveTo>
              <a:lnTo>
                <a:pt x="0" y="129947"/>
              </a:lnTo>
              <a:lnTo>
                <a:pt x="748747" y="129947"/>
              </a:lnTo>
              <a:lnTo>
                <a:pt x="748747" y="259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AD408F-AF77-4511-B1F1-03A9A903B739}">
      <dsp:nvSpPr>
        <dsp:cNvPr id="0" name=""/>
        <dsp:cNvSpPr/>
      </dsp:nvSpPr>
      <dsp:spPr>
        <a:xfrm>
          <a:off x="5166047" y="2274801"/>
          <a:ext cx="748747" cy="259895"/>
        </a:xfrm>
        <a:custGeom>
          <a:avLst/>
          <a:gdLst/>
          <a:ahLst/>
          <a:cxnLst/>
          <a:rect l="0" t="0" r="0" b="0"/>
          <a:pathLst>
            <a:path>
              <a:moveTo>
                <a:pt x="748747" y="0"/>
              </a:moveTo>
              <a:lnTo>
                <a:pt x="748747" y="129947"/>
              </a:lnTo>
              <a:lnTo>
                <a:pt x="0" y="129947"/>
              </a:lnTo>
              <a:lnTo>
                <a:pt x="0" y="259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37636E-D170-473A-80EC-06593F6D5D32}">
      <dsp:nvSpPr>
        <dsp:cNvPr id="0" name=""/>
        <dsp:cNvSpPr/>
      </dsp:nvSpPr>
      <dsp:spPr>
        <a:xfrm>
          <a:off x="5869074" y="1499111"/>
          <a:ext cx="91440" cy="259895"/>
        </a:xfrm>
        <a:custGeom>
          <a:avLst/>
          <a:gdLst/>
          <a:ahLst/>
          <a:cxnLst/>
          <a:rect l="0" t="0" r="0" b="0"/>
          <a:pathLst>
            <a:path>
              <a:moveTo>
                <a:pt x="45720" y="0"/>
              </a:moveTo>
              <a:lnTo>
                <a:pt x="45720" y="259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5686B-543F-4FB9-922B-E661D0F5BFFE}">
      <dsp:nvSpPr>
        <dsp:cNvPr id="0" name=""/>
        <dsp:cNvSpPr/>
      </dsp:nvSpPr>
      <dsp:spPr>
        <a:xfrm>
          <a:off x="4433002" y="620416"/>
          <a:ext cx="1481792" cy="259895"/>
        </a:xfrm>
        <a:custGeom>
          <a:avLst/>
          <a:gdLst/>
          <a:ahLst/>
          <a:cxnLst/>
          <a:rect l="0" t="0" r="0" b="0"/>
          <a:pathLst>
            <a:path>
              <a:moveTo>
                <a:pt x="0" y="0"/>
              </a:moveTo>
              <a:lnTo>
                <a:pt x="0" y="129947"/>
              </a:lnTo>
              <a:lnTo>
                <a:pt x="1481792" y="129947"/>
              </a:lnTo>
              <a:lnTo>
                <a:pt x="1481792" y="2598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38D12-1626-45F2-88C1-AB3CB0012268}">
      <dsp:nvSpPr>
        <dsp:cNvPr id="0" name=""/>
        <dsp:cNvSpPr/>
      </dsp:nvSpPr>
      <dsp:spPr>
        <a:xfrm>
          <a:off x="3173513" y="3153497"/>
          <a:ext cx="185639" cy="1447990"/>
        </a:xfrm>
        <a:custGeom>
          <a:avLst/>
          <a:gdLst/>
          <a:ahLst/>
          <a:cxnLst/>
          <a:rect l="0" t="0" r="0" b="0"/>
          <a:pathLst>
            <a:path>
              <a:moveTo>
                <a:pt x="0" y="0"/>
              </a:moveTo>
              <a:lnTo>
                <a:pt x="0" y="1447990"/>
              </a:lnTo>
              <a:lnTo>
                <a:pt x="185639" y="14479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33E38A-DECD-48BA-A03F-85EEFA0173C6}">
      <dsp:nvSpPr>
        <dsp:cNvPr id="0" name=""/>
        <dsp:cNvSpPr/>
      </dsp:nvSpPr>
      <dsp:spPr>
        <a:xfrm>
          <a:off x="3173513" y="3153497"/>
          <a:ext cx="185639" cy="569295"/>
        </a:xfrm>
        <a:custGeom>
          <a:avLst/>
          <a:gdLst/>
          <a:ahLst/>
          <a:cxnLst/>
          <a:rect l="0" t="0" r="0" b="0"/>
          <a:pathLst>
            <a:path>
              <a:moveTo>
                <a:pt x="0" y="0"/>
              </a:moveTo>
              <a:lnTo>
                <a:pt x="0" y="569295"/>
              </a:lnTo>
              <a:lnTo>
                <a:pt x="185639" y="569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83630A-C07C-4179-A2C4-58A8AFE62456}">
      <dsp:nvSpPr>
        <dsp:cNvPr id="0" name=""/>
        <dsp:cNvSpPr/>
      </dsp:nvSpPr>
      <dsp:spPr>
        <a:xfrm>
          <a:off x="2919805" y="2274801"/>
          <a:ext cx="748747" cy="259895"/>
        </a:xfrm>
        <a:custGeom>
          <a:avLst/>
          <a:gdLst/>
          <a:ahLst/>
          <a:cxnLst/>
          <a:rect l="0" t="0" r="0" b="0"/>
          <a:pathLst>
            <a:path>
              <a:moveTo>
                <a:pt x="0" y="0"/>
              </a:moveTo>
              <a:lnTo>
                <a:pt x="0" y="129947"/>
              </a:lnTo>
              <a:lnTo>
                <a:pt x="748747" y="129947"/>
              </a:lnTo>
              <a:lnTo>
                <a:pt x="748747" y="259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39794F-74C4-4FFF-BA90-063B8F734149}">
      <dsp:nvSpPr>
        <dsp:cNvPr id="0" name=""/>
        <dsp:cNvSpPr/>
      </dsp:nvSpPr>
      <dsp:spPr>
        <a:xfrm>
          <a:off x="2171058" y="2274801"/>
          <a:ext cx="748747" cy="259895"/>
        </a:xfrm>
        <a:custGeom>
          <a:avLst/>
          <a:gdLst/>
          <a:ahLst/>
          <a:cxnLst/>
          <a:rect l="0" t="0" r="0" b="0"/>
          <a:pathLst>
            <a:path>
              <a:moveTo>
                <a:pt x="748747" y="0"/>
              </a:moveTo>
              <a:lnTo>
                <a:pt x="748747" y="129947"/>
              </a:lnTo>
              <a:lnTo>
                <a:pt x="0" y="129947"/>
              </a:lnTo>
              <a:lnTo>
                <a:pt x="0" y="259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505B08-90AE-4DF9-81CE-75B63A0F84C4}">
      <dsp:nvSpPr>
        <dsp:cNvPr id="0" name=""/>
        <dsp:cNvSpPr/>
      </dsp:nvSpPr>
      <dsp:spPr>
        <a:xfrm>
          <a:off x="2874085" y="1499111"/>
          <a:ext cx="91440" cy="259895"/>
        </a:xfrm>
        <a:custGeom>
          <a:avLst/>
          <a:gdLst/>
          <a:ahLst/>
          <a:cxnLst/>
          <a:rect l="0" t="0" r="0" b="0"/>
          <a:pathLst>
            <a:path>
              <a:moveTo>
                <a:pt x="45720" y="0"/>
              </a:moveTo>
              <a:lnTo>
                <a:pt x="45720" y="259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AB5EE7-C2C3-4CA2-99F1-D3863499CBCF}">
      <dsp:nvSpPr>
        <dsp:cNvPr id="0" name=""/>
        <dsp:cNvSpPr/>
      </dsp:nvSpPr>
      <dsp:spPr>
        <a:xfrm>
          <a:off x="2919805" y="620416"/>
          <a:ext cx="1513196" cy="259895"/>
        </a:xfrm>
        <a:custGeom>
          <a:avLst/>
          <a:gdLst/>
          <a:ahLst/>
          <a:cxnLst/>
          <a:rect l="0" t="0" r="0" b="0"/>
          <a:pathLst>
            <a:path>
              <a:moveTo>
                <a:pt x="1513196" y="0"/>
              </a:moveTo>
              <a:lnTo>
                <a:pt x="1513196" y="129947"/>
              </a:lnTo>
              <a:lnTo>
                <a:pt x="0" y="129947"/>
              </a:lnTo>
              <a:lnTo>
                <a:pt x="0" y="2598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0BEE98-4255-47ED-9BAE-8CADA065B742}">
      <dsp:nvSpPr>
        <dsp:cNvPr id="0" name=""/>
        <dsp:cNvSpPr/>
      </dsp:nvSpPr>
      <dsp:spPr>
        <a:xfrm>
          <a:off x="3191907" y="1617"/>
          <a:ext cx="2482190" cy="618799"/>
        </a:xfrm>
        <a:prstGeom prst="rect">
          <a:avLst/>
        </a:prstGeom>
        <a:solidFill>
          <a:schemeClr val="tx2">
            <a:lumMod val="40000"/>
            <a:lumOff val="60000"/>
          </a:schemeClr>
        </a:soli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chromatography</a:t>
          </a:r>
          <a:endParaRPr lang="en-US" sz="2000" kern="1200" dirty="0"/>
        </a:p>
      </dsp:txBody>
      <dsp:txXfrm>
        <a:off x="3191907" y="1617"/>
        <a:ext cx="2482190" cy="618799"/>
      </dsp:txXfrm>
    </dsp:sp>
    <dsp:sp modelId="{A968E89B-E297-489F-A143-DAE6E06F3D08}">
      <dsp:nvSpPr>
        <dsp:cNvPr id="0" name=""/>
        <dsp:cNvSpPr/>
      </dsp:nvSpPr>
      <dsp:spPr>
        <a:xfrm>
          <a:off x="2043610" y="880312"/>
          <a:ext cx="1752390" cy="618799"/>
        </a:xfrm>
        <a:prstGeom prst="rect">
          <a:avLst/>
        </a:prstGeom>
        <a:solidFill>
          <a:schemeClr val="accent2">
            <a:lumMod val="60000"/>
            <a:lumOff val="40000"/>
          </a:schemeClr>
        </a:soli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adsorption</a:t>
          </a:r>
          <a:endParaRPr lang="en-US" sz="2400" kern="1200" dirty="0"/>
        </a:p>
      </dsp:txBody>
      <dsp:txXfrm>
        <a:off x="2043610" y="880312"/>
        <a:ext cx="1752390" cy="618799"/>
      </dsp:txXfrm>
    </dsp:sp>
    <dsp:sp modelId="{C2E433B6-C553-4D67-A602-3EFC4B3EE11C}">
      <dsp:nvSpPr>
        <dsp:cNvPr id="0" name=""/>
        <dsp:cNvSpPr/>
      </dsp:nvSpPr>
      <dsp:spPr>
        <a:xfrm>
          <a:off x="1578006" y="1759007"/>
          <a:ext cx="2683597" cy="515794"/>
        </a:xfrm>
        <a:prstGeom prst="rect">
          <a:avLst/>
        </a:prstGeom>
        <a:solidFill>
          <a:srgbClr val="00B050"/>
        </a:solidFill>
        <a:ln>
          <a:solidFill>
            <a:schemeClr val="accent5">
              <a:lumMod val="60000"/>
              <a:lumOff val="40000"/>
            </a:schemeClr>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Competition between</a:t>
          </a:r>
        </a:p>
        <a:p>
          <a:pPr lvl="0" algn="ctr" defTabSz="711200">
            <a:lnSpc>
              <a:spcPct val="90000"/>
            </a:lnSpc>
            <a:spcBef>
              <a:spcPct val="0"/>
            </a:spcBef>
            <a:spcAft>
              <a:spcPct val="35000"/>
            </a:spcAft>
          </a:pPr>
          <a:r>
            <a:rPr lang="en-US" sz="1600" kern="1200" dirty="0" smtClean="0"/>
            <a:t>Solid and</a:t>
          </a:r>
          <a:endParaRPr lang="en-US" sz="1600" kern="1200" dirty="0"/>
        </a:p>
      </dsp:txBody>
      <dsp:txXfrm>
        <a:off x="1578006" y="1759007"/>
        <a:ext cx="2683597" cy="515794"/>
      </dsp:txXfrm>
    </dsp:sp>
    <dsp:sp modelId="{F37FE9ED-9F6F-4069-953A-8B7CBC38263F}">
      <dsp:nvSpPr>
        <dsp:cNvPr id="0" name=""/>
        <dsp:cNvSpPr/>
      </dsp:nvSpPr>
      <dsp:spPr>
        <a:xfrm>
          <a:off x="1552258" y="2534697"/>
          <a:ext cx="1237598" cy="618799"/>
        </a:xfrm>
        <a:prstGeom prst="rect">
          <a:avLst/>
        </a:prstGeom>
        <a:solidFill>
          <a:schemeClr val="accent4">
            <a:lumMod val="40000"/>
            <a:lumOff val="60000"/>
          </a:schemeClr>
        </a:soli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Gas</a:t>
          </a:r>
        </a:p>
        <a:p>
          <a:pPr lvl="0" algn="ctr" defTabSz="800100">
            <a:lnSpc>
              <a:spcPct val="90000"/>
            </a:lnSpc>
            <a:spcBef>
              <a:spcPct val="0"/>
            </a:spcBef>
            <a:spcAft>
              <a:spcPct val="35000"/>
            </a:spcAft>
          </a:pPr>
          <a:r>
            <a:rPr lang="en-US" sz="1800" kern="1200" dirty="0" smtClean="0"/>
            <a:t>(G.S.C.) </a:t>
          </a:r>
          <a:endParaRPr lang="en-US" sz="1800" kern="1200" dirty="0"/>
        </a:p>
      </dsp:txBody>
      <dsp:txXfrm>
        <a:off x="1552258" y="2534697"/>
        <a:ext cx="1237598" cy="618799"/>
      </dsp:txXfrm>
    </dsp:sp>
    <dsp:sp modelId="{A49581F8-5632-4721-B5BF-138CC161FB58}">
      <dsp:nvSpPr>
        <dsp:cNvPr id="0" name=""/>
        <dsp:cNvSpPr/>
      </dsp:nvSpPr>
      <dsp:spPr>
        <a:xfrm>
          <a:off x="3049753" y="2534697"/>
          <a:ext cx="1237598" cy="618799"/>
        </a:xfrm>
        <a:prstGeom prst="rect">
          <a:avLst/>
        </a:prstGeom>
        <a:solidFill>
          <a:schemeClr val="accent4">
            <a:lumMod val="40000"/>
            <a:lumOff val="60000"/>
          </a:schemeClr>
        </a:soli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Liquid</a:t>
          </a:r>
          <a:endParaRPr lang="en-US" sz="1800" kern="1200" dirty="0"/>
        </a:p>
      </dsp:txBody>
      <dsp:txXfrm>
        <a:off x="3049753" y="2534697"/>
        <a:ext cx="1237598" cy="618799"/>
      </dsp:txXfrm>
    </dsp:sp>
    <dsp:sp modelId="{463456B1-0CF0-4BC0-9632-A0FF06742E6F}">
      <dsp:nvSpPr>
        <dsp:cNvPr id="0" name=""/>
        <dsp:cNvSpPr/>
      </dsp:nvSpPr>
      <dsp:spPr>
        <a:xfrm>
          <a:off x="3359153" y="3413392"/>
          <a:ext cx="1237598" cy="618799"/>
        </a:xfrm>
        <a:prstGeom prst="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Column chromatography</a:t>
          </a:r>
          <a:endParaRPr lang="en-US" sz="1400" kern="1200" dirty="0"/>
        </a:p>
      </dsp:txBody>
      <dsp:txXfrm>
        <a:off x="3359153" y="3413392"/>
        <a:ext cx="1237598" cy="618799"/>
      </dsp:txXfrm>
    </dsp:sp>
    <dsp:sp modelId="{0129D5C1-CDA3-4CC6-B978-7FF9DB063EF1}">
      <dsp:nvSpPr>
        <dsp:cNvPr id="0" name=""/>
        <dsp:cNvSpPr/>
      </dsp:nvSpPr>
      <dsp:spPr>
        <a:xfrm>
          <a:off x="3359153" y="4292088"/>
          <a:ext cx="1237598" cy="618799"/>
        </a:xfrm>
        <a:prstGeom prst="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solidFill>
            <a:srgbClr val="3A0000"/>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Thin layer chromatography</a:t>
          </a:r>
          <a:endParaRPr lang="en-US" sz="1400" kern="1200" dirty="0"/>
        </a:p>
      </dsp:txBody>
      <dsp:txXfrm>
        <a:off x="3359153" y="4292088"/>
        <a:ext cx="1237598" cy="618799"/>
      </dsp:txXfrm>
    </dsp:sp>
    <dsp:sp modelId="{5507EA10-2CB1-40F3-879B-4E548FCFAE55}">
      <dsp:nvSpPr>
        <dsp:cNvPr id="0" name=""/>
        <dsp:cNvSpPr/>
      </dsp:nvSpPr>
      <dsp:spPr>
        <a:xfrm>
          <a:off x="5007195" y="880312"/>
          <a:ext cx="1815198" cy="618799"/>
        </a:xfrm>
        <a:prstGeom prst="rect">
          <a:avLst/>
        </a:prstGeom>
        <a:solidFill>
          <a:schemeClr val="accent2">
            <a:lumMod val="60000"/>
            <a:lumOff val="40000"/>
          </a:schemeClr>
        </a:soli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partition</a:t>
          </a:r>
          <a:endParaRPr lang="en-US" sz="2400" kern="1200" dirty="0"/>
        </a:p>
      </dsp:txBody>
      <dsp:txXfrm>
        <a:off x="5007195" y="880312"/>
        <a:ext cx="1815198" cy="618799"/>
      </dsp:txXfrm>
    </dsp:sp>
    <dsp:sp modelId="{BC8DA964-A039-4219-B002-DCB39D8B330F}">
      <dsp:nvSpPr>
        <dsp:cNvPr id="0" name=""/>
        <dsp:cNvSpPr/>
      </dsp:nvSpPr>
      <dsp:spPr>
        <a:xfrm>
          <a:off x="4572000" y="1759007"/>
          <a:ext cx="2685589" cy="515794"/>
        </a:xfrm>
        <a:prstGeom prst="rect">
          <a:avLst/>
        </a:prstGeom>
        <a:solidFill>
          <a:srgbClr val="00B050"/>
        </a:solidFill>
        <a:ln>
          <a:solidFill>
            <a:schemeClr val="accent5">
              <a:lumMod val="60000"/>
              <a:lumOff val="40000"/>
            </a:schemeClr>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Competition between </a:t>
          </a:r>
        </a:p>
        <a:p>
          <a:pPr lvl="0" algn="ctr" defTabSz="711200">
            <a:lnSpc>
              <a:spcPct val="90000"/>
            </a:lnSpc>
            <a:spcBef>
              <a:spcPct val="0"/>
            </a:spcBef>
            <a:spcAft>
              <a:spcPct val="35000"/>
            </a:spcAft>
          </a:pPr>
          <a:r>
            <a:rPr lang="en-US" sz="1600" kern="1200" dirty="0" smtClean="0"/>
            <a:t>Liquid and</a:t>
          </a:r>
          <a:endParaRPr lang="en-US" sz="1600" kern="1200" dirty="0"/>
        </a:p>
      </dsp:txBody>
      <dsp:txXfrm>
        <a:off x="4572000" y="1759007"/>
        <a:ext cx="2685589" cy="515794"/>
      </dsp:txXfrm>
    </dsp:sp>
    <dsp:sp modelId="{648813D3-B7AE-43CD-B0DB-50DAF09434D3}">
      <dsp:nvSpPr>
        <dsp:cNvPr id="0" name=""/>
        <dsp:cNvSpPr/>
      </dsp:nvSpPr>
      <dsp:spPr>
        <a:xfrm>
          <a:off x="4547248" y="2534697"/>
          <a:ext cx="1237598" cy="618799"/>
        </a:xfrm>
        <a:prstGeom prst="rect">
          <a:avLst/>
        </a:prstGeom>
        <a:solidFill>
          <a:schemeClr val="accent4">
            <a:lumMod val="40000"/>
            <a:lumOff val="60000"/>
          </a:schemeClr>
        </a:soli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Gas</a:t>
          </a:r>
        </a:p>
        <a:p>
          <a:pPr lvl="0" algn="ctr" defTabSz="800100">
            <a:lnSpc>
              <a:spcPct val="90000"/>
            </a:lnSpc>
            <a:spcBef>
              <a:spcPct val="0"/>
            </a:spcBef>
            <a:spcAft>
              <a:spcPct val="35000"/>
            </a:spcAft>
          </a:pPr>
          <a:r>
            <a:rPr lang="en-US" sz="1800" kern="1200" dirty="0" smtClean="0"/>
            <a:t>G.L.C.</a:t>
          </a:r>
          <a:endParaRPr lang="en-US" sz="1800" kern="1200" dirty="0"/>
        </a:p>
      </dsp:txBody>
      <dsp:txXfrm>
        <a:off x="4547248" y="2534697"/>
        <a:ext cx="1237598" cy="618799"/>
      </dsp:txXfrm>
    </dsp:sp>
    <dsp:sp modelId="{866F6B24-5F6C-4745-B6B7-A77406ACF920}">
      <dsp:nvSpPr>
        <dsp:cNvPr id="0" name=""/>
        <dsp:cNvSpPr/>
      </dsp:nvSpPr>
      <dsp:spPr>
        <a:xfrm>
          <a:off x="6044742" y="2534697"/>
          <a:ext cx="1237598" cy="618799"/>
        </a:xfrm>
        <a:prstGeom prst="rect">
          <a:avLst/>
        </a:prstGeom>
        <a:solidFill>
          <a:schemeClr val="accent4">
            <a:lumMod val="40000"/>
            <a:lumOff val="60000"/>
          </a:schemeClr>
        </a:soli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Liquid</a:t>
          </a:r>
        </a:p>
        <a:p>
          <a:pPr lvl="0" algn="ctr" defTabSz="622300">
            <a:lnSpc>
              <a:spcPct val="90000"/>
            </a:lnSpc>
            <a:spcBef>
              <a:spcPct val="0"/>
            </a:spcBef>
            <a:spcAft>
              <a:spcPct val="35000"/>
            </a:spcAft>
          </a:pPr>
          <a:r>
            <a:rPr lang="en-US" sz="1400" kern="1200" dirty="0" smtClean="0"/>
            <a:t>H.P.L.C.</a:t>
          </a:r>
          <a:endParaRPr lang="en-US" sz="1400" kern="1200" dirty="0"/>
        </a:p>
      </dsp:txBody>
      <dsp:txXfrm>
        <a:off x="6044742" y="2534697"/>
        <a:ext cx="1237598" cy="618799"/>
      </dsp:txXfrm>
    </dsp:sp>
    <dsp:sp modelId="{00EC2075-F5B5-4AEF-9C85-6836283CD149}">
      <dsp:nvSpPr>
        <dsp:cNvPr id="0" name=""/>
        <dsp:cNvSpPr/>
      </dsp:nvSpPr>
      <dsp:spPr>
        <a:xfrm>
          <a:off x="6354142" y="3413392"/>
          <a:ext cx="1237598" cy="618799"/>
        </a:xfrm>
        <a:prstGeom prst="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Column chromatography</a:t>
          </a:r>
          <a:endParaRPr lang="en-US" sz="1400" kern="1200" dirty="0"/>
        </a:p>
      </dsp:txBody>
      <dsp:txXfrm>
        <a:off x="6354142" y="3413392"/>
        <a:ext cx="1237598" cy="618799"/>
      </dsp:txXfrm>
    </dsp:sp>
    <dsp:sp modelId="{854B6647-0CE0-4C1C-88CF-13377792C8B5}">
      <dsp:nvSpPr>
        <dsp:cNvPr id="0" name=""/>
        <dsp:cNvSpPr/>
      </dsp:nvSpPr>
      <dsp:spPr>
        <a:xfrm>
          <a:off x="6354142" y="4292088"/>
          <a:ext cx="1237598" cy="618799"/>
        </a:xfrm>
        <a:prstGeom prst="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Paper chromatography</a:t>
          </a:r>
          <a:endParaRPr lang="en-US" sz="1400" kern="1200" dirty="0"/>
        </a:p>
      </dsp:txBody>
      <dsp:txXfrm>
        <a:off x="6354142" y="4292088"/>
        <a:ext cx="1237598" cy="618799"/>
      </dsp:txXfrm>
    </dsp:sp>
    <dsp:sp modelId="{EFB30353-BC01-41AC-8BB7-B68A23FD4A40}">
      <dsp:nvSpPr>
        <dsp:cNvPr id="0" name=""/>
        <dsp:cNvSpPr/>
      </dsp:nvSpPr>
      <dsp:spPr>
        <a:xfrm>
          <a:off x="6354142" y="5170783"/>
          <a:ext cx="1237598" cy="618799"/>
        </a:xfrm>
        <a:prstGeom prst="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solidFill>
            <a:schemeClr val="tx2"/>
          </a:solid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TLC</a:t>
          </a:r>
          <a:endParaRPr lang="en-US" sz="1400" kern="1200" dirty="0"/>
        </a:p>
      </dsp:txBody>
      <dsp:txXfrm>
        <a:off x="6354142" y="5170783"/>
        <a:ext cx="1237598" cy="6187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1B67CB-096F-4277-9869-F146143AE95B}" type="datetimeFigureOut">
              <a:rPr lang="en-US" smtClean="0"/>
              <a:pPr/>
              <a:t>1/29/2021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sumit prajapati</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657818-9D63-41A8-BB38-670FFAD519CF}"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16FC6-A035-411D-83E7-B53DF8D6579A}" type="datetimeFigureOut">
              <a:rPr lang="en-US" smtClean="0"/>
              <a:pPr/>
              <a:t>1/29/2021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sumit prajapati</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8B462-6E17-4D16-9597-29461C720BAB}"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smtClean="0"/>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68B462-6E17-4D16-9597-29461C720BAB}"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sumit prajapati</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68B462-6E17-4D16-9597-29461C720BAB}"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sumit prajapati</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68B462-6E17-4D16-9597-29461C720BAB}"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smtClean="0"/>
              <a:t>sumit prajapati</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8F53D0E-E5FA-4BDF-B8DE-F93357E37101}" type="datetime1">
              <a:rPr lang="en-US" smtClean="0"/>
              <a:pPr/>
              <a:t>1/29/2021</a:t>
            </a:fld>
            <a:endParaRPr lang="en-US" dirty="0"/>
          </a:p>
        </p:txBody>
      </p:sp>
      <p:sp>
        <p:nvSpPr>
          <p:cNvPr id="20" name="Footer Placeholder 19"/>
          <p:cNvSpPr>
            <a:spLocks noGrp="1"/>
          </p:cNvSpPr>
          <p:nvPr>
            <p:ph type="ftr" sz="quarter" idx="11"/>
          </p:nvPr>
        </p:nvSpPr>
        <p:spPr/>
        <p:txBody>
          <a:bodyPr/>
          <a:lstStyle>
            <a:extLst/>
          </a:lstStyle>
          <a:p>
            <a:r>
              <a:rPr lang="en-US" smtClean="0"/>
              <a:t>sumit prajapati</a:t>
            </a:r>
            <a:endParaRPr lang="en-US" dirty="0"/>
          </a:p>
        </p:txBody>
      </p:sp>
      <p:sp>
        <p:nvSpPr>
          <p:cNvPr id="10" name="Slide Number Placeholder 9"/>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11FF63-59EC-4749-BE07-EB03B427FF6A}"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BE5FF-7F7E-4F28-8134-62F6E4B816DB}"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29B40F4-85BC-46A3-9FA5-5C9375866636}" type="datetime1">
              <a:rPr lang="en-US" smtClean="0"/>
              <a:pPr/>
              <a:t>1/29/2021</a:t>
            </a:fld>
            <a:endParaRPr lang="en-US" dirty="0"/>
          </a:p>
        </p:txBody>
      </p:sp>
      <p:sp>
        <p:nvSpPr>
          <p:cNvPr id="20" name="Footer Placeholder 19"/>
          <p:cNvSpPr>
            <a:spLocks noGrp="1"/>
          </p:cNvSpPr>
          <p:nvPr>
            <p:ph type="ftr" sz="quarter" idx="11"/>
          </p:nvPr>
        </p:nvSpPr>
        <p:spPr/>
        <p:txBody>
          <a:bodyPr/>
          <a:lstStyle>
            <a:extLst/>
          </a:lstStyle>
          <a:p>
            <a:r>
              <a:rPr lang="en-US" smtClean="0"/>
              <a:t>sumit prajapati</a:t>
            </a:r>
            <a:endParaRPr lang="en-US" dirty="0"/>
          </a:p>
        </p:txBody>
      </p:sp>
      <p:sp>
        <p:nvSpPr>
          <p:cNvPr id="10" name="Slide Number Placeholder 9"/>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4282B1-681D-4FAC-BD51-703AB757C9DE}"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5EFF61-CAB4-4922-9FF6-F3598875D1D0}"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0846A6-1CF9-4393-B3CE-E87F5F02E0F7}" type="datetime1">
              <a:rPr lang="en-US" smtClean="0"/>
              <a:pPr/>
              <a:t>1/29/2021</a:t>
            </a:fld>
            <a:endParaRPr lang="en-US" dirty="0"/>
          </a:p>
        </p:txBody>
      </p:sp>
      <p:sp>
        <p:nvSpPr>
          <p:cNvPr id="6" name="Footer Placeholder 5"/>
          <p:cNvSpPr>
            <a:spLocks noGrp="1"/>
          </p:cNvSpPr>
          <p:nvPr>
            <p:ph type="ftr" sz="quarter" idx="11"/>
          </p:nvPr>
        </p:nvSpPr>
        <p:spPr/>
        <p:txBody>
          <a:bodyPr/>
          <a:lstStyle>
            <a:extLst/>
          </a:lstStyle>
          <a:p>
            <a:r>
              <a:rPr lang="en-US" smtClean="0"/>
              <a:t>sumit prajapati</a:t>
            </a:r>
            <a:endParaRPr lang="en-US" dirty="0"/>
          </a:p>
        </p:txBody>
      </p:sp>
      <p:sp>
        <p:nvSpPr>
          <p:cNvPr id="7" name="Slide Number Placeholder 6"/>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236EAB-60E0-4955-82DA-752EC09252DA}" type="datetime1">
              <a:rPr lang="en-US" smtClean="0"/>
              <a:pPr/>
              <a:t>1/29/2021</a:t>
            </a:fld>
            <a:endParaRPr lang="en-US" dirty="0"/>
          </a:p>
        </p:txBody>
      </p:sp>
      <p:sp>
        <p:nvSpPr>
          <p:cNvPr id="8" name="Footer Placeholder 7"/>
          <p:cNvSpPr>
            <a:spLocks noGrp="1"/>
          </p:cNvSpPr>
          <p:nvPr>
            <p:ph type="ftr" sz="quarter" idx="11"/>
          </p:nvPr>
        </p:nvSpPr>
        <p:spPr/>
        <p:txBody>
          <a:bodyPr/>
          <a:lstStyle>
            <a:extLst/>
          </a:lstStyle>
          <a:p>
            <a:r>
              <a:rPr lang="en-US" smtClean="0"/>
              <a:t>sumit prajapati</a:t>
            </a:r>
            <a:endParaRPr lang="en-US" dirty="0"/>
          </a:p>
        </p:txBody>
      </p:sp>
      <p:sp>
        <p:nvSpPr>
          <p:cNvPr id="9" name="Slide Number Placeholder 8"/>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32A56A-7128-4B86-9123-51D7B675E9E0}" type="datetime1">
              <a:rPr lang="en-US" smtClean="0"/>
              <a:pPr/>
              <a:t>1/29/2021</a:t>
            </a:fld>
            <a:endParaRPr lang="en-US" dirty="0"/>
          </a:p>
        </p:txBody>
      </p:sp>
      <p:sp>
        <p:nvSpPr>
          <p:cNvPr id="4" name="Footer Placeholder 3"/>
          <p:cNvSpPr>
            <a:spLocks noGrp="1"/>
          </p:cNvSpPr>
          <p:nvPr>
            <p:ph type="ftr" sz="quarter" idx="11"/>
          </p:nvPr>
        </p:nvSpPr>
        <p:spPr/>
        <p:txBody>
          <a:bodyPr/>
          <a:lstStyle>
            <a:extLst/>
          </a:lstStyle>
          <a:p>
            <a:r>
              <a:rPr lang="en-US" smtClean="0"/>
              <a:t>sumit prajapati</a:t>
            </a:r>
            <a:endParaRPr lang="en-US" dirty="0"/>
          </a:p>
        </p:txBody>
      </p:sp>
      <p:sp>
        <p:nvSpPr>
          <p:cNvPr id="5" name="Slide Number Placeholder 4"/>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D74E742-2FE8-47FA-A03C-DB36F1303E96}" type="datetime1">
              <a:rPr lang="en-US" smtClean="0"/>
              <a:pPr/>
              <a:t>1/29/2021</a:t>
            </a:fld>
            <a:endParaRPr lang="en-US" dirty="0"/>
          </a:p>
        </p:txBody>
      </p:sp>
      <p:sp>
        <p:nvSpPr>
          <p:cNvPr id="3" name="Footer Placeholder 2"/>
          <p:cNvSpPr>
            <a:spLocks noGrp="1"/>
          </p:cNvSpPr>
          <p:nvPr>
            <p:ph type="ftr" sz="quarter" idx="11"/>
          </p:nvPr>
        </p:nvSpPr>
        <p:spPr/>
        <p:txBody>
          <a:bodyPr/>
          <a:lstStyle>
            <a:extLst/>
          </a:lstStyle>
          <a:p>
            <a:r>
              <a:rPr lang="en-US" smtClean="0"/>
              <a:t>sumit prajapati</a:t>
            </a:r>
            <a:endParaRPr lang="en-US" dirty="0"/>
          </a:p>
        </p:txBody>
      </p:sp>
      <p:sp>
        <p:nvSpPr>
          <p:cNvPr id="4" name="Slide Number Placeholder 3"/>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AA2477-1712-49C3-8448-8FD767C80D38}" type="datetime1">
              <a:rPr lang="en-US" smtClean="0"/>
              <a:pPr/>
              <a:t>1/29/2021</a:t>
            </a:fld>
            <a:endParaRPr lang="en-US" dirty="0"/>
          </a:p>
        </p:txBody>
      </p:sp>
      <p:sp>
        <p:nvSpPr>
          <p:cNvPr id="6" name="Footer Placeholder 5"/>
          <p:cNvSpPr>
            <a:spLocks noGrp="1"/>
          </p:cNvSpPr>
          <p:nvPr>
            <p:ph type="ftr" sz="quarter" idx="11"/>
          </p:nvPr>
        </p:nvSpPr>
        <p:spPr/>
        <p:txBody>
          <a:bodyPr/>
          <a:lstStyle>
            <a:extLst/>
          </a:lstStyle>
          <a:p>
            <a:r>
              <a:rPr lang="en-US" smtClean="0"/>
              <a:t>sumit prajapati</a:t>
            </a:r>
            <a:endParaRPr lang="en-US" dirty="0"/>
          </a:p>
        </p:txBody>
      </p:sp>
      <p:sp>
        <p:nvSpPr>
          <p:cNvPr id="7" name="Slide Number Placeholder 6"/>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59EA17-2CD7-4229-9411-9EC00BA1D4C6}"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97EBD3B-F6E0-45A8-B7F0-82D120B05E50}" type="datetime1">
              <a:rPr lang="en-US" smtClean="0"/>
              <a:pPr/>
              <a:t>1/29/2021</a:t>
            </a:fld>
            <a:endParaRPr lang="en-US" dirty="0"/>
          </a:p>
        </p:txBody>
      </p:sp>
      <p:sp>
        <p:nvSpPr>
          <p:cNvPr id="6" name="Footer Placeholder 5"/>
          <p:cNvSpPr>
            <a:spLocks noGrp="1"/>
          </p:cNvSpPr>
          <p:nvPr>
            <p:ph type="ftr" sz="quarter" idx="11"/>
          </p:nvPr>
        </p:nvSpPr>
        <p:spPr/>
        <p:txBody>
          <a:bodyPr/>
          <a:lstStyle>
            <a:extLst/>
          </a:lstStyle>
          <a:p>
            <a:r>
              <a:rPr lang="en-US" smtClean="0"/>
              <a:t>sumit prajapati</a:t>
            </a:r>
            <a:endParaRPr lang="en-US" dirty="0"/>
          </a:p>
        </p:txBody>
      </p:sp>
      <p:sp>
        <p:nvSpPr>
          <p:cNvPr id="7" name="Slide Number Placeholder 6"/>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1CACF-6B54-4234-B459-6C4F41239485}"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FDB14E-3D7E-42C5-8687-756E6224439B}"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072C1F-53FD-45FB-9A9B-02BD26D357DC}" type="datetime1">
              <a:rPr lang="en-US" smtClean="0"/>
              <a:pPr/>
              <a:t>1/29/2021</a:t>
            </a:fld>
            <a:endParaRPr lang="en-US" dirty="0"/>
          </a:p>
        </p:txBody>
      </p:sp>
      <p:sp>
        <p:nvSpPr>
          <p:cNvPr id="5" name="Footer Placeholder 4"/>
          <p:cNvSpPr>
            <a:spLocks noGrp="1"/>
          </p:cNvSpPr>
          <p:nvPr>
            <p:ph type="ftr" sz="quarter" idx="11"/>
          </p:nvPr>
        </p:nvSpPr>
        <p:spPr/>
        <p:txBody>
          <a:bodyPr/>
          <a:lstStyle>
            <a:extLst/>
          </a:lstStyle>
          <a:p>
            <a:r>
              <a:rPr lang="en-US" smtClean="0"/>
              <a:t>sumit prajapati</a:t>
            </a:r>
            <a:endParaRPr lang="en-US" dirty="0"/>
          </a:p>
        </p:txBody>
      </p:sp>
      <p:sp>
        <p:nvSpPr>
          <p:cNvPr id="6" name="Slide Number Placeholder 5"/>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D4EBF4-F463-4D61-880F-181504A29A56}" type="datetime1">
              <a:rPr lang="en-US" smtClean="0"/>
              <a:pPr/>
              <a:t>1/29/2021</a:t>
            </a:fld>
            <a:endParaRPr lang="en-US" dirty="0"/>
          </a:p>
        </p:txBody>
      </p:sp>
      <p:sp>
        <p:nvSpPr>
          <p:cNvPr id="6" name="Footer Placeholder 5"/>
          <p:cNvSpPr>
            <a:spLocks noGrp="1"/>
          </p:cNvSpPr>
          <p:nvPr>
            <p:ph type="ftr" sz="quarter" idx="11"/>
          </p:nvPr>
        </p:nvSpPr>
        <p:spPr/>
        <p:txBody>
          <a:bodyPr/>
          <a:lstStyle>
            <a:extLst/>
          </a:lstStyle>
          <a:p>
            <a:r>
              <a:rPr lang="en-US" smtClean="0"/>
              <a:t>sumit prajapati</a:t>
            </a:r>
            <a:endParaRPr lang="en-US" dirty="0"/>
          </a:p>
        </p:txBody>
      </p:sp>
      <p:sp>
        <p:nvSpPr>
          <p:cNvPr id="7" name="Slide Number Placeholder 6"/>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93EB24-2DC2-424E-BE92-B38BFCFB4687}" type="datetime1">
              <a:rPr lang="en-US" smtClean="0"/>
              <a:pPr/>
              <a:t>1/29/2021</a:t>
            </a:fld>
            <a:endParaRPr lang="en-US" dirty="0"/>
          </a:p>
        </p:txBody>
      </p:sp>
      <p:sp>
        <p:nvSpPr>
          <p:cNvPr id="8" name="Footer Placeholder 7"/>
          <p:cNvSpPr>
            <a:spLocks noGrp="1"/>
          </p:cNvSpPr>
          <p:nvPr>
            <p:ph type="ftr" sz="quarter" idx="11"/>
          </p:nvPr>
        </p:nvSpPr>
        <p:spPr/>
        <p:txBody>
          <a:bodyPr/>
          <a:lstStyle>
            <a:extLst/>
          </a:lstStyle>
          <a:p>
            <a:r>
              <a:rPr lang="en-US" smtClean="0"/>
              <a:t>sumit prajapati</a:t>
            </a:r>
            <a:endParaRPr lang="en-US" dirty="0"/>
          </a:p>
        </p:txBody>
      </p:sp>
      <p:sp>
        <p:nvSpPr>
          <p:cNvPr id="9" name="Slide Number Placeholder 8"/>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DA5A86-02C9-45F1-B255-085E1EFC96E2}" type="datetime1">
              <a:rPr lang="en-US" smtClean="0"/>
              <a:pPr/>
              <a:t>1/29/2021</a:t>
            </a:fld>
            <a:endParaRPr lang="en-US" dirty="0"/>
          </a:p>
        </p:txBody>
      </p:sp>
      <p:sp>
        <p:nvSpPr>
          <p:cNvPr id="4" name="Footer Placeholder 3"/>
          <p:cNvSpPr>
            <a:spLocks noGrp="1"/>
          </p:cNvSpPr>
          <p:nvPr>
            <p:ph type="ftr" sz="quarter" idx="11"/>
          </p:nvPr>
        </p:nvSpPr>
        <p:spPr/>
        <p:txBody>
          <a:bodyPr/>
          <a:lstStyle>
            <a:extLst/>
          </a:lstStyle>
          <a:p>
            <a:r>
              <a:rPr lang="en-US" smtClean="0"/>
              <a:t>sumit prajapati</a:t>
            </a:r>
            <a:endParaRPr lang="en-US" dirty="0"/>
          </a:p>
        </p:txBody>
      </p:sp>
      <p:sp>
        <p:nvSpPr>
          <p:cNvPr id="5" name="Slide Number Placeholder 4"/>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36CC27D-EFCF-4AB4-B1D8-CDC010494793}" type="datetime1">
              <a:rPr lang="en-US" smtClean="0"/>
              <a:pPr/>
              <a:t>1/29/2021</a:t>
            </a:fld>
            <a:endParaRPr lang="en-US" dirty="0"/>
          </a:p>
        </p:txBody>
      </p:sp>
      <p:sp>
        <p:nvSpPr>
          <p:cNvPr id="3" name="Footer Placeholder 2"/>
          <p:cNvSpPr>
            <a:spLocks noGrp="1"/>
          </p:cNvSpPr>
          <p:nvPr>
            <p:ph type="ftr" sz="quarter" idx="11"/>
          </p:nvPr>
        </p:nvSpPr>
        <p:spPr/>
        <p:txBody>
          <a:bodyPr/>
          <a:lstStyle>
            <a:extLst/>
          </a:lstStyle>
          <a:p>
            <a:r>
              <a:rPr lang="en-US" smtClean="0"/>
              <a:t>sumit prajapati</a:t>
            </a:r>
            <a:endParaRPr lang="en-US" dirty="0"/>
          </a:p>
        </p:txBody>
      </p:sp>
      <p:sp>
        <p:nvSpPr>
          <p:cNvPr id="4" name="Slide Number Placeholder 3"/>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2B27E3-54B8-47A9-86A1-ECA0E597E081}" type="datetime1">
              <a:rPr lang="en-US" smtClean="0"/>
              <a:pPr/>
              <a:t>1/29/2021</a:t>
            </a:fld>
            <a:endParaRPr lang="en-US" dirty="0"/>
          </a:p>
        </p:txBody>
      </p:sp>
      <p:sp>
        <p:nvSpPr>
          <p:cNvPr id="6" name="Footer Placeholder 5"/>
          <p:cNvSpPr>
            <a:spLocks noGrp="1"/>
          </p:cNvSpPr>
          <p:nvPr>
            <p:ph type="ftr" sz="quarter" idx="11"/>
          </p:nvPr>
        </p:nvSpPr>
        <p:spPr/>
        <p:txBody>
          <a:bodyPr/>
          <a:lstStyle>
            <a:extLst/>
          </a:lstStyle>
          <a:p>
            <a:r>
              <a:rPr lang="en-US" smtClean="0"/>
              <a:t>sumit prajapati</a:t>
            </a:r>
            <a:endParaRPr lang="en-US" dirty="0"/>
          </a:p>
        </p:txBody>
      </p:sp>
      <p:sp>
        <p:nvSpPr>
          <p:cNvPr id="7" name="Slide Number Placeholder 6"/>
          <p:cNvSpPr>
            <a:spLocks noGrp="1"/>
          </p:cNvSpPr>
          <p:nvPr>
            <p:ph type="sldNum" sz="quarter" idx="12"/>
          </p:nvPr>
        </p:nvSpPr>
        <p:spPr/>
        <p:txBody>
          <a:bodyPr/>
          <a:lstStyle>
            <a:extLst/>
          </a:lstStyle>
          <a:p>
            <a:fld id="{0A3BBEC9-90EA-4C63-88C2-5815A9FB8A6F}" type="slidenum">
              <a:rPr lang="en-US" smtClean="0"/>
              <a:pPr/>
              <a:t>‹#›</a:t>
            </a:fld>
            <a:endParaRPr lang="en-US"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DADF435-D300-4C2F-8ACD-F1E97F31431A}" type="datetime1">
              <a:rPr lang="en-US" smtClean="0"/>
              <a:pPr/>
              <a:t>1/29/2021</a:t>
            </a:fld>
            <a:endParaRPr lang="en-US" dirty="0"/>
          </a:p>
        </p:txBody>
      </p:sp>
      <p:sp>
        <p:nvSpPr>
          <p:cNvPr id="6" name="Footer Placeholder 5"/>
          <p:cNvSpPr>
            <a:spLocks noGrp="1"/>
          </p:cNvSpPr>
          <p:nvPr>
            <p:ph type="ftr" sz="quarter" idx="11"/>
          </p:nvPr>
        </p:nvSpPr>
        <p:spPr/>
        <p:txBody>
          <a:bodyPr/>
          <a:lstStyle>
            <a:extLst/>
          </a:lstStyle>
          <a:p>
            <a:r>
              <a:rPr lang="en-US" smtClean="0"/>
              <a:t>sumit prajapati</a:t>
            </a:r>
            <a:endParaRPr lang="en-US" dirty="0"/>
          </a:p>
        </p:txBody>
      </p:sp>
      <p:sp>
        <p:nvSpPr>
          <p:cNvPr id="7" name="Slide Number Placeholder 6"/>
          <p:cNvSpPr>
            <a:spLocks noGrp="1"/>
          </p:cNvSpPr>
          <p:nvPr>
            <p:ph type="sldNum" sz="quarter" idx="12"/>
          </p:nvPr>
        </p:nvSpPr>
        <p:spPr/>
        <p:txBody>
          <a:bodyPr/>
          <a:lstStyle>
            <a:extLst/>
          </a:lstStyle>
          <a:p>
            <a:fld id="{0A3BBEC9-90EA-4C63-88C2-5815A9FB8A6F}"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7689B5-FDF8-4675-A834-1EE4AD91E51D}" type="datetime1">
              <a:rPr lang="en-US" smtClean="0"/>
              <a:pPr/>
              <a:t>1/29/2021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sumit prajapati</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3BBEC9-90EA-4C63-88C2-5815A9FB8A6F}"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fade/>
  </p:transition>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7689B5-FDF8-4675-A834-1EE4AD91E51D}" type="datetime1">
              <a:rPr lang="en-US" smtClean="0"/>
              <a:pPr/>
              <a:t>1/29/2021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sumit prajapati</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3BBEC9-90EA-4C63-88C2-5815A9FB8A6F}"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fade/>
  </p:transition>
  <p:timing>
    <p:tnLst>
      <p:par>
        <p:cTn id="1" dur="indefinite" restart="never" nodeType="tmRoot"/>
      </p:par>
    </p:tnLst>
  </p:timing>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pptplanet.com/" TargetMode="External"/><Relationship Id="rId4" Type="http://schemas.openxmlformats.org/officeDocument/2006/relationships/hyperlink" Target="http://www.studymafia.org/"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9"/>
          <p:cNvSpPr txBox="1">
            <a:spLocks noChangeArrowheads="1"/>
          </p:cNvSpPr>
          <p:nvPr/>
        </p:nvSpPr>
        <p:spPr bwMode="auto">
          <a:xfrm>
            <a:off x="381000" y="5410200"/>
            <a:ext cx="8610600" cy="1138773"/>
          </a:xfrm>
          <a:prstGeom prst="rect">
            <a:avLst/>
          </a:prstGeom>
          <a:noFill/>
          <a:ln w="9525">
            <a:noFill/>
            <a:miter lim="800000"/>
            <a:headEnd/>
            <a:tailEnd/>
          </a:ln>
        </p:spPr>
        <p:txBody>
          <a:bodyPr>
            <a:spAutoFit/>
          </a:bodyPr>
          <a:lstStyle/>
          <a:p>
            <a:pPr>
              <a:spcBef>
                <a:spcPct val="50000"/>
              </a:spcBef>
            </a:pPr>
            <a:r>
              <a:rPr lang="en-US" sz="4400" b="1" dirty="0" err="1" smtClean="0"/>
              <a:t>Dr.N.M</a:t>
            </a:r>
            <a:r>
              <a:rPr lang="en-US" sz="4400" b="1" dirty="0" smtClean="0"/>
              <a:t>. ABDUL KHADER JAILANI </a:t>
            </a:r>
          </a:p>
          <a:p>
            <a:pPr>
              <a:spcBef>
                <a:spcPct val="50000"/>
              </a:spcBef>
            </a:pPr>
            <a:r>
              <a:rPr lang="en-US" sz="1600" b="1" dirty="0"/>
              <a:t>			</a:t>
            </a:r>
          </a:p>
        </p:txBody>
      </p:sp>
      <p:sp>
        <p:nvSpPr>
          <p:cNvPr id="11270" name="Rectangle 8"/>
          <p:cNvSpPr>
            <a:spLocks noChangeArrowheads="1"/>
          </p:cNvSpPr>
          <p:nvPr/>
        </p:nvSpPr>
        <p:spPr bwMode="auto">
          <a:xfrm>
            <a:off x="2133600" y="2590800"/>
            <a:ext cx="5410200" cy="1569660"/>
          </a:xfrm>
          <a:prstGeom prst="rect">
            <a:avLst/>
          </a:prstGeom>
          <a:noFill/>
          <a:ln w="9525">
            <a:noFill/>
            <a:miter lim="800000"/>
            <a:headEnd/>
            <a:tailEnd/>
          </a:ln>
        </p:spPr>
        <p:txBody>
          <a:bodyPr wrap="square">
            <a:spAutoFit/>
          </a:bodyPr>
          <a:lstStyle/>
          <a:p>
            <a:pPr algn="ctr">
              <a:defRPr/>
            </a:pPr>
            <a:r>
              <a:rPr lang="en-US" sz="4800" b="1" dirty="0">
                <a:solidFill>
                  <a:srgbClr val="FF0000"/>
                </a:solidFill>
              </a:rPr>
              <a:t> </a:t>
            </a:r>
            <a:r>
              <a:rPr lang="en-US" sz="4800" b="1" dirty="0" smtClean="0">
                <a:solidFill>
                  <a:srgbClr val="FF0000"/>
                </a:solidFill>
              </a:rPr>
              <a:t>CHROMATOGRAPHIC TECHNIQUES</a:t>
            </a:r>
            <a:endParaRPr lang="en-US" sz="4800" b="1" dirty="0">
              <a:solidFill>
                <a:srgbClr val="FF0000"/>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448800" cy="762000"/>
          </a:xfrm>
        </p:spPr>
        <p:txBody>
          <a:bodyPr>
            <a:normAutofit/>
          </a:bodyPr>
          <a:lstStyle/>
          <a:p>
            <a:r>
              <a:rPr lang="en-US" b="1" u="sng" dirty="0" smtClean="0"/>
              <a:t>Flow chart diagram of chromatography</a:t>
            </a:r>
            <a:endParaRPr lang="en-US" b="1" u="sng" dirty="0"/>
          </a:p>
        </p:txBody>
      </p:sp>
      <p:graphicFrame>
        <p:nvGraphicFramePr>
          <p:cNvPr id="5" name="Diagram 4"/>
          <p:cNvGraphicFramePr/>
          <p:nvPr/>
        </p:nvGraphicFramePr>
        <p:xfrm>
          <a:off x="0" y="1066800"/>
          <a:ext cx="9144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0A3BBEC9-90EA-4C63-88C2-5815A9FB8A6F}" type="slidenum">
              <a:rPr lang="en-US" smtClean="0"/>
              <a:pPr/>
              <a:t>10</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0"/>
            <a:ext cx="9144000" cy="990600"/>
          </a:xfrm>
        </p:spPr>
        <p:txBody>
          <a:bodyPr/>
          <a:lstStyle/>
          <a:p>
            <a:r>
              <a:rPr lang="en-US" b="1" u="sng" dirty="0" smtClean="0"/>
              <a:t>Adsorption chromatograohy</a:t>
            </a:r>
            <a:endParaRPr lang="en-US" b="1" u="sng" dirty="0"/>
          </a:p>
        </p:txBody>
      </p:sp>
      <p:sp>
        <p:nvSpPr>
          <p:cNvPr id="2" name="Content Placeholder 1"/>
          <p:cNvSpPr>
            <a:spLocks noGrp="1"/>
          </p:cNvSpPr>
          <p:nvPr>
            <p:ph idx="1"/>
          </p:nvPr>
        </p:nvSpPr>
        <p:spPr>
          <a:xfrm>
            <a:off x="914400" y="2438400"/>
            <a:ext cx="8229600" cy="990600"/>
          </a:xfrm>
        </p:spPr>
        <p:txBody>
          <a:bodyPr>
            <a:normAutofit/>
          </a:bodyPr>
          <a:lstStyle/>
          <a:p>
            <a:pPr>
              <a:buClr>
                <a:schemeClr val="tx1"/>
              </a:buClr>
              <a:buSzPct val="100000"/>
              <a:buFont typeface="Wingdings" pitchFamily="2" charset="2"/>
              <a:buChar char="q"/>
            </a:pPr>
            <a:r>
              <a:rPr lang="en-US" sz="2200" dirty="0" smtClean="0"/>
              <a:t> Adsorption chromatography is one of the oldest types of chromatography.</a:t>
            </a:r>
            <a:endParaRPr lang="en-US" sz="2200" dirty="0"/>
          </a:p>
        </p:txBody>
      </p:sp>
      <p:sp>
        <p:nvSpPr>
          <p:cNvPr id="4" name="TextBox 3"/>
          <p:cNvSpPr txBox="1"/>
          <p:nvPr/>
        </p:nvSpPr>
        <p:spPr>
          <a:xfrm>
            <a:off x="990600" y="4191000"/>
            <a:ext cx="3886200" cy="1446550"/>
          </a:xfrm>
          <a:prstGeom prst="rect">
            <a:avLst/>
          </a:prstGeom>
          <a:noFill/>
        </p:spPr>
        <p:txBody>
          <a:bodyPr wrap="square" rtlCol="0">
            <a:spAutoFit/>
          </a:bodyPr>
          <a:lstStyle/>
          <a:p>
            <a:pPr>
              <a:buFont typeface="Wingdings" pitchFamily="2" charset="2"/>
              <a:buChar char="q"/>
            </a:pPr>
            <a:r>
              <a:rPr lang="en-US" sz="2200" dirty="0" smtClean="0"/>
              <a:t> It utilizes a mobile liquid or gaseous phase that is adsorbed onto the surface of a stationary solid phase</a:t>
            </a:r>
            <a:endParaRPr lang="en-US" sz="2200" dirty="0"/>
          </a:p>
        </p:txBody>
      </p:sp>
      <p:sp>
        <p:nvSpPr>
          <p:cNvPr id="5" name="TextBox 4"/>
          <p:cNvSpPr txBox="1"/>
          <p:nvPr/>
        </p:nvSpPr>
        <p:spPr>
          <a:xfrm>
            <a:off x="990600" y="3276600"/>
            <a:ext cx="7162800" cy="769441"/>
          </a:xfrm>
          <a:prstGeom prst="rect">
            <a:avLst/>
          </a:prstGeom>
          <a:noFill/>
        </p:spPr>
        <p:txBody>
          <a:bodyPr wrap="square" rtlCol="0">
            <a:spAutoFit/>
          </a:bodyPr>
          <a:lstStyle/>
          <a:p>
            <a:pPr>
              <a:buFont typeface="Wingdings" pitchFamily="2" charset="2"/>
              <a:buChar char="q"/>
            </a:pPr>
            <a:r>
              <a:rPr lang="en-US" sz="2200" dirty="0" smtClean="0"/>
              <a:t>  The equilibriation between the mobile and stationary phase accounts for the separation of different solutes.</a:t>
            </a:r>
            <a:endParaRPr lang="en-US" sz="2200" dirty="0"/>
          </a:p>
        </p:txBody>
      </p:sp>
      <p:pic>
        <p:nvPicPr>
          <p:cNvPr id="2050" name="Picture 2" descr="C:\Users\abc\Documents\adrorption chromato.gif"/>
          <p:cNvPicPr>
            <a:picLocks noChangeAspect="1" noChangeArrowheads="1"/>
          </p:cNvPicPr>
          <p:nvPr/>
        </p:nvPicPr>
        <p:blipFill>
          <a:blip r:embed="rId3" cstate="print"/>
          <a:srcRect/>
          <a:stretch>
            <a:fillRect/>
          </a:stretch>
        </p:blipFill>
        <p:spPr bwMode="auto">
          <a:xfrm>
            <a:off x="5181600" y="4038600"/>
            <a:ext cx="3733800" cy="2743200"/>
          </a:xfrm>
          <a:prstGeom prst="rect">
            <a:avLst/>
          </a:prstGeom>
        </p:spPr>
        <p:style>
          <a:lnRef idx="1">
            <a:schemeClr val="accent2"/>
          </a:lnRef>
          <a:fillRef idx="3">
            <a:schemeClr val="accent2"/>
          </a:fillRef>
          <a:effectRef idx="2">
            <a:schemeClr val="accent2"/>
          </a:effectRef>
          <a:fontRef idx="minor">
            <a:schemeClr val="lt1"/>
          </a:fontRef>
        </p:style>
      </p:pic>
      <p:sp>
        <p:nvSpPr>
          <p:cNvPr id="8" name="TextBox 7"/>
          <p:cNvSpPr txBox="1"/>
          <p:nvPr/>
        </p:nvSpPr>
        <p:spPr>
          <a:xfrm>
            <a:off x="990600" y="914400"/>
            <a:ext cx="8153400" cy="1446550"/>
          </a:xfrm>
          <a:prstGeom prst="rect">
            <a:avLst/>
          </a:prstGeom>
          <a:noFill/>
        </p:spPr>
        <p:txBody>
          <a:bodyPr wrap="square" rtlCol="0">
            <a:spAutoFit/>
          </a:bodyPr>
          <a:lstStyle/>
          <a:p>
            <a:pPr>
              <a:buFont typeface="Wingdings" pitchFamily="2" charset="2"/>
              <a:buChar char="q"/>
            </a:pPr>
            <a:r>
              <a:rPr lang="en-US" sz="2000" dirty="0" smtClean="0"/>
              <a:t> </a:t>
            </a:r>
            <a:r>
              <a:rPr lang="en-US" sz="2200" dirty="0" smtClean="0"/>
              <a:t>Adsorption chromatography is process of separation of components in a  mixture introduced into  chromatography system based on the relative difference in adsorption of components to stationary phase present in chromatography column</a:t>
            </a:r>
            <a:endParaRPr lang="en-US" sz="2200" dirty="0"/>
          </a:p>
        </p:txBody>
      </p:sp>
      <p:sp>
        <p:nvSpPr>
          <p:cNvPr id="10" name="Slide Number Placeholder 9"/>
          <p:cNvSpPr>
            <a:spLocks noGrp="1"/>
          </p:cNvSpPr>
          <p:nvPr>
            <p:ph type="sldNum" sz="quarter" idx="12"/>
          </p:nvPr>
        </p:nvSpPr>
        <p:spPr/>
        <p:txBody>
          <a:bodyPr/>
          <a:lstStyle/>
          <a:p>
            <a:fld id="{0A3BBEC9-90EA-4C63-88C2-5815A9FB8A6F}" type="slidenum">
              <a:rPr lang="en-US" smtClean="0"/>
              <a:pPr/>
              <a:t>11</a:t>
            </a:fld>
            <a:endParaRPr lang="en-US" dirty="0"/>
          </a:p>
        </p:txBody>
      </p:sp>
      <p:sp>
        <p:nvSpPr>
          <p:cNvPr id="11" name="Footer Placeholder 10"/>
          <p:cNvSpPr>
            <a:spLocks noGrp="1"/>
          </p:cNvSpPr>
          <p:nvPr>
            <p:ph type="ftr" sz="quarter" idx="11"/>
          </p:nvPr>
        </p:nvSpPr>
        <p:spPr/>
        <p:txBody>
          <a:bodyPr/>
          <a:lstStyle/>
          <a:p>
            <a:r>
              <a:rPr lang="en-US" smtClean="0"/>
              <a:t>sumit prajapati</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2">
                                            <p:txEl>
                                              <p:pRg st="0" end="0"/>
                                            </p:tx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par>
                          <p:cTn id="23" fill="hold">
                            <p:stCondLst>
                              <p:cond delay="3500"/>
                            </p:stCondLst>
                            <p:childTnLst>
                              <p:par>
                                <p:cTn id="24" presetID="53"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par>
                          <p:cTn id="29" fill="hold">
                            <p:stCondLst>
                              <p:cond delay="4000"/>
                            </p:stCondLst>
                            <p:childTnLst>
                              <p:par>
                                <p:cTn id="30" presetID="53" presetClass="entr" presetSubtype="0" fill="hold" nodeType="afterEffect">
                                  <p:stCondLst>
                                    <p:cond delay="0"/>
                                  </p:stCondLst>
                                  <p:childTnLst>
                                    <p:set>
                                      <p:cBhvr>
                                        <p:cTn id="31" dur="1" fill="hold">
                                          <p:stCondLst>
                                            <p:cond delay="0"/>
                                          </p:stCondLst>
                                        </p:cTn>
                                        <p:tgtEl>
                                          <p:spTgt spid="2050"/>
                                        </p:tgtEl>
                                        <p:attrNameLst>
                                          <p:attrName>style.visibility</p:attrName>
                                        </p:attrNameLst>
                                      </p:cBhvr>
                                      <p:to>
                                        <p:strVal val="visible"/>
                                      </p:to>
                                    </p:set>
                                    <p:anim calcmode="lin" valueType="num">
                                      <p:cBhvr>
                                        <p:cTn id="32" dur="500" fill="hold"/>
                                        <p:tgtEl>
                                          <p:spTgt spid="2050"/>
                                        </p:tgtEl>
                                        <p:attrNameLst>
                                          <p:attrName>ppt_w</p:attrName>
                                        </p:attrNameLst>
                                      </p:cBhvr>
                                      <p:tavLst>
                                        <p:tav tm="0">
                                          <p:val>
                                            <p:fltVal val="0"/>
                                          </p:val>
                                        </p:tav>
                                        <p:tav tm="100000">
                                          <p:val>
                                            <p:strVal val="#ppt_w"/>
                                          </p:val>
                                        </p:tav>
                                      </p:tavLst>
                                    </p:anim>
                                    <p:anim calcmode="lin" valueType="num">
                                      <p:cBhvr>
                                        <p:cTn id="33" dur="500" fill="hold"/>
                                        <p:tgtEl>
                                          <p:spTgt spid="2050"/>
                                        </p:tgtEl>
                                        <p:attrNameLst>
                                          <p:attrName>ppt_h</p:attrName>
                                        </p:attrNameLst>
                                      </p:cBhvr>
                                      <p:tavLst>
                                        <p:tav tm="0">
                                          <p:val>
                                            <p:fltVal val="0"/>
                                          </p:val>
                                        </p:tav>
                                        <p:tav tm="100000">
                                          <p:val>
                                            <p:strVal val="#ppt_h"/>
                                          </p:val>
                                        </p:tav>
                                      </p:tavLst>
                                    </p:anim>
                                    <p:animEffect transition="in" filter="fade">
                                      <p:cBhvr>
                                        <p:cTn id="3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P spid="4" grpId="0"/>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0"/>
            <a:ext cx="8305800" cy="1143000"/>
          </a:xfrm>
        </p:spPr>
        <p:txBody>
          <a:bodyPr>
            <a:normAutofit fontScale="90000"/>
          </a:bodyPr>
          <a:lstStyle/>
          <a:p>
            <a:r>
              <a:rPr lang="en-US" b="1" u="sng" dirty="0" smtClean="0"/>
              <a:t>Partition chromatography</a:t>
            </a:r>
            <a:r>
              <a:rPr lang="en-US" dirty="0" smtClean="0"/>
              <a:t/>
            </a:r>
            <a:br>
              <a:rPr lang="en-US" dirty="0" smtClean="0"/>
            </a:br>
            <a:endParaRPr lang="en-US" dirty="0"/>
          </a:p>
        </p:txBody>
      </p:sp>
      <p:grpSp>
        <p:nvGrpSpPr>
          <p:cNvPr id="7" name="Group 6"/>
          <p:cNvGrpSpPr/>
          <p:nvPr/>
        </p:nvGrpSpPr>
        <p:grpSpPr>
          <a:xfrm>
            <a:off x="990600" y="914400"/>
            <a:ext cx="8153400" cy="3851196"/>
            <a:chOff x="990600" y="914400"/>
            <a:chExt cx="8153400" cy="3851196"/>
          </a:xfrm>
        </p:grpSpPr>
        <p:sp>
          <p:nvSpPr>
            <p:cNvPr id="4" name="TextBox 3"/>
            <p:cNvSpPr txBox="1"/>
            <p:nvPr/>
          </p:nvSpPr>
          <p:spPr>
            <a:xfrm>
              <a:off x="990600" y="2514600"/>
              <a:ext cx="8153400" cy="769441"/>
            </a:xfrm>
            <a:prstGeom prst="rect">
              <a:avLst/>
            </a:prstGeom>
            <a:noFill/>
          </p:spPr>
          <p:txBody>
            <a:bodyPr wrap="square" rtlCol="0">
              <a:spAutoFit/>
            </a:bodyPr>
            <a:lstStyle/>
            <a:p>
              <a:pPr>
                <a:buFont typeface="Wingdings" pitchFamily="2" charset="2"/>
                <a:buChar char="q"/>
              </a:pPr>
              <a:r>
                <a:rPr lang="en-US" sz="2200" dirty="0" smtClean="0"/>
                <a:t> This form of chromatography is based on a thin film formed on the surface of a solid support by a liquid stationary phase</a:t>
              </a:r>
              <a:endParaRPr lang="en-US" sz="2200" dirty="0"/>
            </a:p>
          </p:txBody>
        </p:sp>
        <p:sp>
          <p:nvSpPr>
            <p:cNvPr id="5" name="TextBox 4"/>
            <p:cNvSpPr txBox="1"/>
            <p:nvPr/>
          </p:nvSpPr>
          <p:spPr>
            <a:xfrm>
              <a:off x="1066800" y="3657600"/>
              <a:ext cx="3810000" cy="1107996"/>
            </a:xfrm>
            <a:prstGeom prst="rect">
              <a:avLst/>
            </a:prstGeom>
            <a:noFill/>
          </p:spPr>
          <p:txBody>
            <a:bodyPr wrap="square" rtlCol="0">
              <a:spAutoFit/>
            </a:bodyPr>
            <a:lstStyle/>
            <a:p>
              <a:pPr>
                <a:buFont typeface="Wingdings" pitchFamily="2" charset="2"/>
                <a:buChar char="q"/>
              </a:pPr>
              <a:r>
                <a:rPr lang="en-US" sz="2200" dirty="0" smtClean="0"/>
                <a:t> Solute equilibrates between the mobile phase and the stationary liquid.</a:t>
              </a:r>
              <a:endParaRPr lang="en-US" sz="2200" dirty="0"/>
            </a:p>
          </p:txBody>
        </p:sp>
        <p:sp>
          <p:nvSpPr>
            <p:cNvPr id="6" name="TextBox 5"/>
            <p:cNvSpPr txBox="1"/>
            <p:nvPr/>
          </p:nvSpPr>
          <p:spPr>
            <a:xfrm>
              <a:off x="990600" y="914400"/>
              <a:ext cx="8153400" cy="1446550"/>
            </a:xfrm>
            <a:prstGeom prst="rect">
              <a:avLst/>
            </a:prstGeom>
            <a:noFill/>
          </p:spPr>
          <p:txBody>
            <a:bodyPr wrap="square" rtlCol="0">
              <a:spAutoFit/>
            </a:bodyPr>
            <a:lstStyle/>
            <a:p>
              <a:pPr>
                <a:buFont typeface="Wingdings" pitchFamily="2" charset="2"/>
                <a:buChar char="q"/>
              </a:pPr>
              <a:r>
                <a:rPr lang="en-US" sz="2200" dirty="0" smtClean="0"/>
                <a:t> Chromatography in which separation is based mainly on differences between the solubility of the sample components in the stationary phase or on differences between the solubility of the components in the mobile and stationary phases </a:t>
              </a:r>
              <a:endParaRPr lang="en-US" sz="2200" dirty="0"/>
            </a:p>
          </p:txBody>
        </p:sp>
      </p:grpSp>
      <p:pic>
        <p:nvPicPr>
          <p:cNvPr id="1028" name="Picture 4" descr="C:\Users\abc\Documents\part.gif"/>
          <p:cNvPicPr>
            <a:picLocks noChangeAspect="1" noChangeArrowheads="1"/>
          </p:cNvPicPr>
          <p:nvPr/>
        </p:nvPicPr>
        <p:blipFill>
          <a:blip r:embed="rId3" cstate="print"/>
          <a:srcRect/>
          <a:stretch>
            <a:fillRect/>
          </a:stretch>
        </p:blipFill>
        <p:spPr bwMode="auto">
          <a:xfrm>
            <a:off x="4800600" y="3429000"/>
            <a:ext cx="4114800" cy="3429000"/>
          </a:xfrm>
          <a:prstGeom prst="rect">
            <a:avLst/>
          </a:prstGeom>
          <a:noFill/>
        </p:spPr>
      </p:pic>
      <p:sp>
        <p:nvSpPr>
          <p:cNvPr id="9" name="Slide Number Placeholder 8"/>
          <p:cNvSpPr>
            <a:spLocks noGrp="1"/>
          </p:cNvSpPr>
          <p:nvPr>
            <p:ph type="sldNum" sz="quarter" idx="12"/>
          </p:nvPr>
        </p:nvSpPr>
        <p:spPr/>
        <p:txBody>
          <a:bodyPr/>
          <a:lstStyle/>
          <a:p>
            <a:fld id="{0A3BBEC9-90EA-4C63-88C2-5815A9FB8A6F}" type="slidenum">
              <a:rPr lang="en-US" smtClean="0"/>
              <a:pPr/>
              <a:t>12</a:t>
            </a:fld>
            <a:endParaRPr lang="en-US" dirty="0"/>
          </a:p>
        </p:txBody>
      </p:sp>
      <p:sp>
        <p:nvSpPr>
          <p:cNvPr id="10" name="Footer Placeholder 9"/>
          <p:cNvSpPr>
            <a:spLocks noGrp="1"/>
          </p:cNvSpPr>
          <p:nvPr>
            <p:ph type="ftr" sz="quarter" idx="11"/>
          </p:nvPr>
        </p:nvSpPr>
        <p:spPr/>
        <p:txBody>
          <a:bodyPr/>
          <a:lstStyle/>
          <a:p>
            <a:r>
              <a:rPr lang="en-US" smtClean="0"/>
              <a:t>sumit prajapati</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26"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80">
                                          <p:stCondLst>
                                            <p:cond delay="0"/>
                                          </p:stCondLst>
                                        </p:cTn>
                                        <p:tgtEl>
                                          <p:spTgt spid="7"/>
                                        </p:tgtEl>
                                      </p:cBhvr>
                                    </p:animEffect>
                                    <p:anim calcmode="lin" valueType="num">
                                      <p:cBhvr>
                                        <p:cTn id="1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4" dur="26">
                                          <p:stCondLst>
                                            <p:cond delay="650"/>
                                          </p:stCondLst>
                                        </p:cTn>
                                        <p:tgtEl>
                                          <p:spTgt spid="7"/>
                                        </p:tgtEl>
                                      </p:cBhvr>
                                      <p:to x="100000" y="60000"/>
                                    </p:animScale>
                                    <p:animScale>
                                      <p:cBhvr>
                                        <p:cTn id="25" dur="166" decel="50000">
                                          <p:stCondLst>
                                            <p:cond delay="676"/>
                                          </p:stCondLst>
                                        </p:cTn>
                                        <p:tgtEl>
                                          <p:spTgt spid="7"/>
                                        </p:tgtEl>
                                      </p:cBhvr>
                                      <p:to x="100000" y="100000"/>
                                    </p:animScale>
                                    <p:animScale>
                                      <p:cBhvr>
                                        <p:cTn id="26" dur="26">
                                          <p:stCondLst>
                                            <p:cond delay="1312"/>
                                          </p:stCondLst>
                                        </p:cTn>
                                        <p:tgtEl>
                                          <p:spTgt spid="7"/>
                                        </p:tgtEl>
                                      </p:cBhvr>
                                      <p:to x="100000" y="80000"/>
                                    </p:animScale>
                                    <p:animScale>
                                      <p:cBhvr>
                                        <p:cTn id="27" dur="166" decel="50000">
                                          <p:stCondLst>
                                            <p:cond delay="1338"/>
                                          </p:stCondLst>
                                        </p:cTn>
                                        <p:tgtEl>
                                          <p:spTgt spid="7"/>
                                        </p:tgtEl>
                                      </p:cBhvr>
                                      <p:to x="100000" y="100000"/>
                                    </p:animScale>
                                    <p:animScale>
                                      <p:cBhvr>
                                        <p:cTn id="28" dur="26">
                                          <p:stCondLst>
                                            <p:cond delay="1642"/>
                                          </p:stCondLst>
                                        </p:cTn>
                                        <p:tgtEl>
                                          <p:spTgt spid="7"/>
                                        </p:tgtEl>
                                      </p:cBhvr>
                                      <p:to x="100000" y="90000"/>
                                    </p:animScale>
                                    <p:animScale>
                                      <p:cBhvr>
                                        <p:cTn id="29" dur="166" decel="50000">
                                          <p:stCondLst>
                                            <p:cond delay="1668"/>
                                          </p:stCondLst>
                                        </p:cTn>
                                        <p:tgtEl>
                                          <p:spTgt spid="7"/>
                                        </p:tgtEl>
                                      </p:cBhvr>
                                      <p:to x="100000" y="100000"/>
                                    </p:animScale>
                                    <p:animScale>
                                      <p:cBhvr>
                                        <p:cTn id="30" dur="26">
                                          <p:stCondLst>
                                            <p:cond delay="1808"/>
                                          </p:stCondLst>
                                        </p:cTn>
                                        <p:tgtEl>
                                          <p:spTgt spid="7"/>
                                        </p:tgtEl>
                                      </p:cBhvr>
                                      <p:to x="100000" y="95000"/>
                                    </p:animScale>
                                    <p:animScale>
                                      <p:cBhvr>
                                        <p:cTn id="31" dur="166" decel="50000">
                                          <p:stCondLst>
                                            <p:cond delay="1834"/>
                                          </p:stCondLst>
                                        </p:cTn>
                                        <p:tgtEl>
                                          <p:spTgt spid="7"/>
                                        </p:tgtEl>
                                      </p:cBhvr>
                                      <p:to x="100000" y="100000"/>
                                    </p:animScale>
                                  </p:childTnLst>
                                </p:cTn>
                              </p:par>
                            </p:childTnLst>
                          </p:cTn>
                        </p:par>
                        <p:par>
                          <p:cTn id="32" fill="hold">
                            <p:stCondLst>
                              <p:cond delay="3000"/>
                            </p:stCondLst>
                            <p:childTnLst>
                              <p:par>
                                <p:cTn id="33" presetID="53" presetClass="entr" presetSubtype="0" fill="hold" nodeType="afterEffect">
                                  <p:stCondLst>
                                    <p:cond delay="0"/>
                                  </p:stCondLst>
                                  <p:childTnLst>
                                    <p:set>
                                      <p:cBhvr>
                                        <p:cTn id="34" dur="1" fill="hold">
                                          <p:stCondLst>
                                            <p:cond delay="0"/>
                                          </p:stCondLst>
                                        </p:cTn>
                                        <p:tgtEl>
                                          <p:spTgt spid="1028"/>
                                        </p:tgtEl>
                                        <p:attrNameLst>
                                          <p:attrName>style.visibility</p:attrName>
                                        </p:attrNameLst>
                                      </p:cBhvr>
                                      <p:to>
                                        <p:strVal val="visible"/>
                                      </p:to>
                                    </p:set>
                                    <p:anim calcmode="lin" valueType="num">
                                      <p:cBhvr>
                                        <p:cTn id="35" dur="500" fill="hold"/>
                                        <p:tgtEl>
                                          <p:spTgt spid="1028"/>
                                        </p:tgtEl>
                                        <p:attrNameLst>
                                          <p:attrName>ppt_w</p:attrName>
                                        </p:attrNameLst>
                                      </p:cBhvr>
                                      <p:tavLst>
                                        <p:tav tm="0">
                                          <p:val>
                                            <p:fltVal val="0"/>
                                          </p:val>
                                        </p:tav>
                                        <p:tav tm="100000">
                                          <p:val>
                                            <p:strVal val="#ppt_w"/>
                                          </p:val>
                                        </p:tav>
                                      </p:tavLst>
                                    </p:anim>
                                    <p:anim calcmode="lin" valueType="num">
                                      <p:cBhvr>
                                        <p:cTn id="36" dur="500" fill="hold"/>
                                        <p:tgtEl>
                                          <p:spTgt spid="1028"/>
                                        </p:tgtEl>
                                        <p:attrNameLst>
                                          <p:attrName>ppt_h</p:attrName>
                                        </p:attrNameLst>
                                      </p:cBhvr>
                                      <p:tavLst>
                                        <p:tav tm="0">
                                          <p:val>
                                            <p:fltVal val="0"/>
                                          </p:val>
                                        </p:tav>
                                        <p:tav tm="100000">
                                          <p:val>
                                            <p:strVal val="#ppt_h"/>
                                          </p:val>
                                        </p:tav>
                                      </p:tavLst>
                                    </p:anim>
                                    <p:animEffect transition="in" filter="fade">
                                      <p:cBhvr>
                                        <p:cTn id="3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76200"/>
            <a:ext cx="8915400" cy="838200"/>
          </a:xfrm>
        </p:spPr>
        <p:txBody>
          <a:bodyPr>
            <a:normAutofit/>
          </a:bodyPr>
          <a:lstStyle/>
          <a:p>
            <a:pPr algn="ctr"/>
            <a:r>
              <a:rPr lang="en-US" sz="3600" b="1" u="sng" dirty="0" smtClean="0"/>
              <a:t>Gas-Solid chromatography(G.S.C.)</a:t>
            </a:r>
            <a:endParaRPr lang="en-US" sz="3600" b="1" u="sng" dirty="0"/>
          </a:p>
        </p:txBody>
      </p:sp>
      <p:grpSp>
        <p:nvGrpSpPr>
          <p:cNvPr id="9" name="Group 8"/>
          <p:cNvGrpSpPr/>
          <p:nvPr/>
        </p:nvGrpSpPr>
        <p:grpSpPr>
          <a:xfrm>
            <a:off x="990600" y="1143000"/>
            <a:ext cx="8153400" cy="4717197"/>
            <a:chOff x="990600" y="1143000"/>
            <a:chExt cx="8153400" cy="4717197"/>
          </a:xfrm>
        </p:grpSpPr>
        <p:sp>
          <p:nvSpPr>
            <p:cNvPr id="4" name="TextBox 3"/>
            <p:cNvSpPr txBox="1"/>
            <p:nvPr/>
          </p:nvSpPr>
          <p:spPr>
            <a:xfrm>
              <a:off x="990600" y="1143000"/>
              <a:ext cx="8153400" cy="461665"/>
            </a:xfrm>
            <a:prstGeom prst="rect">
              <a:avLst/>
            </a:prstGeom>
            <a:noFill/>
          </p:spPr>
          <p:txBody>
            <a:bodyPr wrap="square" rtlCol="0">
              <a:spAutoFit/>
            </a:bodyPr>
            <a:lstStyle/>
            <a:p>
              <a:pPr>
                <a:buFont typeface="Wingdings" pitchFamily="2" charset="2"/>
                <a:buChar char="Ø"/>
              </a:pPr>
              <a:r>
                <a:rPr lang="en-US" sz="2400" dirty="0" smtClean="0"/>
                <a:t>Gas chromatography employs an inert gas as the mobile phase</a:t>
              </a:r>
              <a:endParaRPr lang="en-US" sz="2400" dirty="0"/>
            </a:p>
          </p:txBody>
        </p:sp>
        <p:sp>
          <p:nvSpPr>
            <p:cNvPr id="5" name="TextBox 4"/>
            <p:cNvSpPr txBox="1"/>
            <p:nvPr/>
          </p:nvSpPr>
          <p:spPr>
            <a:xfrm>
              <a:off x="990600" y="4038600"/>
              <a:ext cx="8153400" cy="830997"/>
            </a:xfrm>
            <a:prstGeom prst="rect">
              <a:avLst/>
            </a:prstGeom>
            <a:noFill/>
          </p:spPr>
          <p:txBody>
            <a:bodyPr wrap="square" rtlCol="0">
              <a:spAutoFit/>
            </a:bodyPr>
            <a:lstStyle/>
            <a:p>
              <a:pPr>
                <a:buFont typeface="Wingdings" pitchFamily="2" charset="2"/>
                <a:buChar char="Ø"/>
              </a:pPr>
              <a:r>
                <a:rPr lang="en-US" sz="2400" dirty="0" smtClean="0"/>
                <a:t>Separation depends on the relative partial pressures of the sample components above the stationary phase.</a:t>
              </a:r>
              <a:endParaRPr lang="en-US" sz="2400" dirty="0"/>
            </a:p>
          </p:txBody>
        </p:sp>
        <p:sp>
          <p:nvSpPr>
            <p:cNvPr id="6" name="TextBox 5"/>
            <p:cNvSpPr txBox="1"/>
            <p:nvPr/>
          </p:nvSpPr>
          <p:spPr>
            <a:xfrm>
              <a:off x="990600" y="5029200"/>
              <a:ext cx="8153400" cy="830997"/>
            </a:xfrm>
            <a:prstGeom prst="rect">
              <a:avLst/>
            </a:prstGeom>
            <a:noFill/>
          </p:spPr>
          <p:txBody>
            <a:bodyPr wrap="square" rtlCol="0">
              <a:spAutoFit/>
            </a:bodyPr>
            <a:lstStyle/>
            <a:p>
              <a:pPr>
                <a:buFont typeface="Wingdings" pitchFamily="2" charset="2"/>
                <a:buChar char="Ø"/>
              </a:pPr>
              <a:r>
                <a:rPr lang="en-US" sz="2400" dirty="0" smtClean="0"/>
                <a:t>Gas-solid chromatography is relatively rare, but it is used to separate atmospheric gases</a:t>
              </a:r>
              <a:endParaRPr lang="en-US" sz="2400" dirty="0"/>
            </a:p>
          </p:txBody>
        </p:sp>
        <p:sp>
          <p:nvSpPr>
            <p:cNvPr id="7" name="TextBox 6"/>
            <p:cNvSpPr txBox="1"/>
            <p:nvPr/>
          </p:nvSpPr>
          <p:spPr>
            <a:xfrm>
              <a:off x="990600" y="2971800"/>
              <a:ext cx="8153400" cy="830997"/>
            </a:xfrm>
            <a:prstGeom prst="rect">
              <a:avLst/>
            </a:prstGeom>
            <a:noFill/>
          </p:spPr>
          <p:txBody>
            <a:bodyPr wrap="square" rtlCol="0">
              <a:spAutoFit/>
            </a:bodyPr>
            <a:lstStyle/>
            <a:p>
              <a:pPr>
                <a:buFont typeface="Wingdings" pitchFamily="2" charset="2"/>
                <a:buChar char="Ø"/>
              </a:pPr>
              <a:r>
                <a:rPr lang="en-US" sz="2400" dirty="0" smtClean="0"/>
                <a:t>Common solids are charcoal, a synthetic zeolite called "molecular sieve", or a combination of the two</a:t>
              </a:r>
              <a:r>
                <a:rPr lang="en-US" dirty="0" smtClean="0"/>
                <a:t>. </a:t>
              </a:r>
              <a:endParaRPr lang="en-US" dirty="0"/>
            </a:p>
          </p:txBody>
        </p:sp>
        <p:sp>
          <p:nvSpPr>
            <p:cNvPr id="8" name="TextBox 7"/>
            <p:cNvSpPr txBox="1"/>
            <p:nvPr/>
          </p:nvSpPr>
          <p:spPr>
            <a:xfrm>
              <a:off x="990600" y="1676400"/>
              <a:ext cx="8153400" cy="1200329"/>
            </a:xfrm>
            <a:prstGeom prst="rect">
              <a:avLst/>
            </a:prstGeom>
            <a:noFill/>
          </p:spPr>
          <p:txBody>
            <a:bodyPr wrap="square" rtlCol="0">
              <a:spAutoFit/>
            </a:bodyPr>
            <a:lstStyle/>
            <a:p>
              <a:pPr>
                <a:buFont typeface="Wingdings" pitchFamily="2" charset="2"/>
                <a:buChar char="Ø"/>
              </a:pPr>
              <a:r>
                <a:rPr lang="en-US" sz="2400" dirty="0" smtClean="0"/>
                <a:t>The mobile phase is a gas, often nitrogen, but sometimes helium, hydrogen or occasionally another gas. It is called the "carrier gas".</a:t>
              </a:r>
              <a:endParaRPr lang="en-US" sz="2400" dirty="0"/>
            </a:p>
          </p:txBody>
        </p:sp>
      </p:grpSp>
      <p:sp>
        <p:nvSpPr>
          <p:cNvPr id="11" name="Slide Number Placeholder 10"/>
          <p:cNvSpPr>
            <a:spLocks noGrp="1"/>
          </p:cNvSpPr>
          <p:nvPr>
            <p:ph type="sldNum" sz="quarter" idx="12"/>
          </p:nvPr>
        </p:nvSpPr>
        <p:spPr/>
        <p:txBody>
          <a:bodyPr/>
          <a:lstStyle/>
          <a:p>
            <a:fld id="{0A3BBEC9-90EA-4C63-88C2-5815A9FB8A6F}" type="slidenum">
              <a:rPr lang="en-US" smtClean="0"/>
              <a:pPr/>
              <a:t>13</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0"/>
            <a:ext cx="8534400" cy="838200"/>
          </a:xfrm>
        </p:spPr>
        <p:txBody>
          <a:bodyPr/>
          <a:lstStyle/>
          <a:p>
            <a:r>
              <a:rPr lang="en-US" b="1" u="sng" dirty="0" smtClean="0"/>
              <a:t>Solid-Liquid chromatography</a:t>
            </a:r>
            <a:endParaRPr lang="en-US" b="1" u="sng" dirty="0"/>
          </a:p>
        </p:txBody>
      </p:sp>
      <p:grpSp>
        <p:nvGrpSpPr>
          <p:cNvPr id="9" name="Group 8"/>
          <p:cNvGrpSpPr/>
          <p:nvPr/>
        </p:nvGrpSpPr>
        <p:grpSpPr>
          <a:xfrm>
            <a:off x="990600" y="1066800"/>
            <a:ext cx="8153400" cy="4881265"/>
            <a:chOff x="990600" y="1066800"/>
            <a:chExt cx="8153400" cy="4881265"/>
          </a:xfrm>
        </p:grpSpPr>
        <p:sp>
          <p:nvSpPr>
            <p:cNvPr id="4" name="TextBox 3"/>
            <p:cNvSpPr txBox="1"/>
            <p:nvPr/>
          </p:nvSpPr>
          <p:spPr>
            <a:xfrm>
              <a:off x="990600" y="1066800"/>
              <a:ext cx="8001000" cy="830997"/>
            </a:xfrm>
            <a:prstGeom prst="rect">
              <a:avLst/>
            </a:prstGeom>
            <a:noFill/>
          </p:spPr>
          <p:txBody>
            <a:bodyPr wrap="square" rtlCol="0">
              <a:spAutoFit/>
            </a:bodyPr>
            <a:lstStyle/>
            <a:p>
              <a:pPr>
                <a:buFont typeface="Wingdings" pitchFamily="2" charset="2"/>
                <a:buChar char="Ø"/>
              </a:pPr>
              <a:r>
                <a:rPr lang="en-US" sz="2400" dirty="0" smtClean="0"/>
                <a:t>Liquid chromatography (LC) is a separation technique in which the mobile phase is a liquid</a:t>
              </a:r>
              <a:r>
                <a:rPr lang="en-US" dirty="0" smtClean="0"/>
                <a:t>. </a:t>
              </a:r>
              <a:endParaRPr lang="en-US" dirty="0"/>
            </a:p>
          </p:txBody>
        </p:sp>
        <p:sp>
          <p:nvSpPr>
            <p:cNvPr id="5" name="TextBox 4"/>
            <p:cNvSpPr txBox="1"/>
            <p:nvPr/>
          </p:nvSpPr>
          <p:spPr>
            <a:xfrm>
              <a:off x="990600" y="2667000"/>
              <a:ext cx="7924800" cy="830997"/>
            </a:xfrm>
            <a:prstGeom prst="rect">
              <a:avLst/>
            </a:prstGeom>
            <a:noFill/>
          </p:spPr>
          <p:txBody>
            <a:bodyPr wrap="square" rtlCol="0">
              <a:spAutoFit/>
            </a:bodyPr>
            <a:lstStyle/>
            <a:p>
              <a:pPr>
                <a:buFont typeface="Wingdings" pitchFamily="2" charset="2"/>
                <a:buChar char="Ø"/>
              </a:pPr>
              <a:r>
                <a:rPr lang="en-US" sz="2400" dirty="0" smtClean="0"/>
                <a:t>Liquid chromatography can be carried out either in a column or a plane</a:t>
              </a:r>
              <a:endParaRPr lang="en-US" sz="2400" dirty="0"/>
            </a:p>
          </p:txBody>
        </p:sp>
        <p:sp>
          <p:nvSpPr>
            <p:cNvPr id="6" name="TextBox 5"/>
            <p:cNvSpPr txBox="1"/>
            <p:nvPr/>
          </p:nvSpPr>
          <p:spPr>
            <a:xfrm>
              <a:off x="990600" y="3733800"/>
              <a:ext cx="8153400" cy="1569660"/>
            </a:xfrm>
            <a:prstGeom prst="rect">
              <a:avLst/>
            </a:prstGeom>
            <a:noFill/>
          </p:spPr>
          <p:txBody>
            <a:bodyPr wrap="square" rtlCol="0">
              <a:spAutoFit/>
            </a:bodyPr>
            <a:lstStyle/>
            <a:p>
              <a:pPr>
                <a:buSzPct val="140000"/>
                <a:buFont typeface="Wingdings" pitchFamily="2" charset="2"/>
                <a:buChar char="Ø"/>
              </a:pPr>
              <a:r>
                <a:rPr lang="en-US" dirty="0" smtClean="0"/>
                <a:t> </a:t>
              </a:r>
              <a:r>
                <a:rPr lang="en-US" sz="2400" dirty="0" smtClean="0"/>
                <a:t>In </a:t>
              </a:r>
              <a:r>
                <a:rPr lang="en-US" sz="2400" b="1" dirty="0" smtClean="0"/>
                <a:t>liquid-solid chromatography</a:t>
              </a:r>
              <a:r>
                <a:rPr lang="en-US" sz="2400" dirty="0" smtClean="0"/>
                <a:t> the porous adsorbent is polar and separation is based on the properties of classes of compounds—e.g., amines (alkaline) from alcohols (neutral) and esters (neutral) from acids</a:t>
              </a:r>
              <a:endParaRPr lang="en-US" sz="2400" dirty="0"/>
            </a:p>
          </p:txBody>
        </p:sp>
        <p:sp>
          <p:nvSpPr>
            <p:cNvPr id="7" name="TextBox 6"/>
            <p:cNvSpPr txBox="1"/>
            <p:nvPr/>
          </p:nvSpPr>
          <p:spPr>
            <a:xfrm>
              <a:off x="990600" y="1981200"/>
              <a:ext cx="8153400" cy="738664"/>
            </a:xfrm>
            <a:prstGeom prst="rect">
              <a:avLst/>
            </a:prstGeom>
            <a:noFill/>
          </p:spPr>
          <p:txBody>
            <a:bodyPr wrap="square" rtlCol="0">
              <a:spAutoFit/>
            </a:bodyPr>
            <a:lstStyle/>
            <a:p>
              <a:pPr>
                <a:buFont typeface="Wingdings" pitchFamily="2" charset="2"/>
                <a:buChar char="Ø"/>
              </a:pPr>
              <a:r>
                <a:rPr lang="en-US" sz="2400" dirty="0" smtClean="0"/>
                <a:t>The preferred mobile phase is a </a:t>
              </a:r>
              <a:r>
                <a:rPr lang="en-US" sz="2400" u="sng" dirty="0" smtClean="0"/>
                <a:t>nonpolar </a:t>
              </a:r>
              <a:r>
                <a:rPr lang="en-US" sz="2400" dirty="0" smtClean="0"/>
                <a:t>or slightly </a:t>
              </a:r>
              <a:r>
                <a:rPr lang="en-US" sz="2400" u="sng" dirty="0" smtClean="0"/>
                <a:t>polar... </a:t>
              </a:r>
            </a:p>
            <a:p>
              <a:endParaRPr lang="en-US" dirty="0"/>
            </a:p>
          </p:txBody>
        </p:sp>
        <p:sp>
          <p:nvSpPr>
            <p:cNvPr id="8" name="TextBox 7"/>
            <p:cNvSpPr txBox="1"/>
            <p:nvPr/>
          </p:nvSpPr>
          <p:spPr>
            <a:xfrm>
              <a:off x="990600" y="5486400"/>
              <a:ext cx="8153400" cy="461665"/>
            </a:xfrm>
            <a:prstGeom prst="rect">
              <a:avLst/>
            </a:prstGeom>
            <a:noFill/>
          </p:spPr>
          <p:txBody>
            <a:bodyPr wrap="square" rtlCol="0">
              <a:spAutoFit/>
            </a:bodyPr>
            <a:lstStyle/>
            <a:p>
              <a:pPr>
                <a:buFont typeface="Wingdings" pitchFamily="2" charset="2"/>
                <a:buChar char="Ø"/>
              </a:pPr>
              <a:r>
                <a:rPr lang="en-US" sz="2400" dirty="0" smtClean="0"/>
                <a:t>Popular adsorbents are</a:t>
              </a:r>
              <a:r>
                <a:rPr lang="en-US" sz="2400" u="sng" dirty="0" smtClean="0"/>
                <a:t> Silica </a:t>
              </a:r>
              <a:r>
                <a:rPr lang="en-US" sz="2400" dirty="0" smtClean="0"/>
                <a:t>and</a:t>
              </a:r>
              <a:r>
                <a:rPr lang="en-US" sz="2400" u="sng" dirty="0" smtClean="0"/>
                <a:t> Alumina</a:t>
              </a:r>
              <a:r>
                <a:rPr lang="en-US" dirty="0" smtClean="0"/>
                <a:t>. </a:t>
              </a:r>
              <a:endParaRPr lang="en-US" dirty="0"/>
            </a:p>
          </p:txBody>
        </p:sp>
      </p:grpSp>
      <p:sp>
        <p:nvSpPr>
          <p:cNvPr id="11" name="Slide Number Placeholder 10"/>
          <p:cNvSpPr>
            <a:spLocks noGrp="1"/>
          </p:cNvSpPr>
          <p:nvPr>
            <p:ph type="sldNum" sz="quarter" idx="12"/>
          </p:nvPr>
        </p:nvSpPr>
        <p:spPr/>
        <p:txBody>
          <a:bodyPr/>
          <a:lstStyle/>
          <a:p>
            <a:fld id="{0A3BBEC9-90EA-4C63-88C2-5815A9FB8A6F}" type="slidenum">
              <a:rPr lang="en-US" smtClean="0"/>
              <a:pPr/>
              <a:t>14</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17" presetClass="entr" presetSubtype="1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458200" cy="838200"/>
          </a:xfrm>
        </p:spPr>
        <p:txBody>
          <a:bodyPr/>
          <a:lstStyle/>
          <a:p>
            <a:r>
              <a:rPr lang="en-US" b="1" u="sng" dirty="0" smtClean="0"/>
              <a:t>Liquid-Gas Chromatography</a:t>
            </a:r>
            <a:endParaRPr lang="en-US" b="1" u="sng" dirty="0"/>
          </a:p>
        </p:txBody>
      </p:sp>
      <p:grpSp>
        <p:nvGrpSpPr>
          <p:cNvPr id="10" name="Group 9"/>
          <p:cNvGrpSpPr/>
          <p:nvPr/>
        </p:nvGrpSpPr>
        <p:grpSpPr>
          <a:xfrm>
            <a:off x="990600" y="4800600"/>
            <a:ext cx="7924800" cy="2057400"/>
            <a:chOff x="990600" y="4800600"/>
            <a:chExt cx="7924800" cy="2057400"/>
          </a:xfrm>
        </p:grpSpPr>
        <p:sp>
          <p:nvSpPr>
            <p:cNvPr id="3" name="TextBox 2"/>
            <p:cNvSpPr txBox="1"/>
            <p:nvPr/>
          </p:nvSpPr>
          <p:spPr>
            <a:xfrm>
              <a:off x="1295400" y="5319117"/>
              <a:ext cx="7620000" cy="1538883"/>
            </a:xfrm>
            <a:prstGeom prst="rect">
              <a:avLst/>
            </a:prstGeom>
            <a:noFill/>
          </p:spPr>
          <p:txBody>
            <a:bodyPr wrap="square" rtlCol="0">
              <a:spAutoFit/>
            </a:bodyPr>
            <a:lstStyle/>
            <a:p>
              <a:pPr>
                <a:buFont typeface="Wingdings" pitchFamily="2" charset="2"/>
                <a:buChar char="Ø"/>
              </a:pPr>
              <a:r>
                <a:rPr lang="en-US" sz="2000" dirty="0" smtClean="0">
                  <a:latin typeface="Arial Rounded MT Bold" pitchFamily="34" charset="0"/>
                </a:rPr>
                <a:t> Dimethyl Polysiloxane (350</a:t>
              </a:r>
              <a:r>
                <a:rPr lang="en-US" sz="2000" baseline="30000" dirty="0" smtClean="0">
                  <a:latin typeface="Arial Rounded MT Bold" pitchFamily="34" charset="0"/>
                </a:rPr>
                <a:t>o</a:t>
              </a:r>
              <a:r>
                <a:rPr lang="en-US" sz="2000" dirty="0" smtClean="0">
                  <a:latin typeface="Arial Rounded MT Bold" pitchFamily="34" charset="0"/>
                </a:rPr>
                <a:t>C)</a:t>
              </a:r>
            </a:p>
            <a:p>
              <a:r>
                <a:rPr lang="en-US" dirty="0" smtClean="0">
                  <a:latin typeface="Baskerville Old Face" pitchFamily="18" charset="0"/>
                </a:rPr>
                <a:t>              Hydrocarbons, Polynuclear aromatics</a:t>
              </a:r>
            </a:p>
            <a:p>
              <a:pPr>
                <a:buFont typeface="Wingdings" pitchFamily="2" charset="2"/>
                <a:buChar char="Ø"/>
              </a:pPr>
              <a:r>
                <a:rPr lang="en-US" sz="2000" dirty="0" smtClean="0">
                  <a:latin typeface="Arial Rounded MT Bold" pitchFamily="34" charset="0"/>
                </a:rPr>
                <a:t>Poly(phenyl methyl) siloxane (250</a:t>
              </a:r>
              <a:r>
                <a:rPr lang="en-US" sz="2000" baseline="30000" dirty="0" smtClean="0">
                  <a:latin typeface="Arial Rounded MT Bold" pitchFamily="34" charset="0"/>
                </a:rPr>
                <a:t>o</a:t>
              </a:r>
              <a:r>
                <a:rPr lang="en-US" sz="2000" dirty="0" smtClean="0">
                  <a:latin typeface="Arial Rounded MT Bold" pitchFamily="34" charset="0"/>
                </a:rPr>
                <a:t>C)</a:t>
              </a:r>
            </a:p>
            <a:p>
              <a:r>
                <a:rPr lang="en-US" dirty="0" smtClean="0">
                  <a:latin typeface="Arial Unicode MS" pitchFamily="34" charset="-128"/>
                  <a:ea typeface="Arial Unicode MS" pitchFamily="34" charset="-128"/>
                  <a:cs typeface="Arial Unicode MS" pitchFamily="34" charset="-128"/>
                </a:rPr>
                <a:t>            Steroids, Pesticides, Glycols</a:t>
              </a:r>
            </a:p>
            <a:p>
              <a:endParaRPr lang="en-US" dirty="0"/>
            </a:p>
          </p:txBody>
        </p:sp>
        <p:sp>
          <p:nvSpPr>
            <p:cNvPr id="4" name="TextBox 3"/>
            <p:cNvSpPr txBox="1"/>
            <p:nvPr/>
          </p:nvSpPr>
          <p:spPr>
            <a:xfrm>
              <a:off x="990600" y="4800600"/>
              <a:ext cx="6477000" cy="461665"/>
            </a:xfrm>
            <a:prstGeom prst="rect">
              <a:avLst/>
            </a:prstGeom>
            <a:noFill/>
          </p:spPr>
          <p:txBody>
            <a:bodyPr wrap="square" rtlCol="0">
              <a:spAutoFit/>
            </a:bodyPr>
            <a:lstStyle/>
            <a:p>
              <a:pPr>
                <a:buFont typeface="Wingdings" pitchFamily="2" charset="2"/>
                <a:buChar char="v"/>
              </a:pPr>
              <a:r>
                <a:rPr lang="en-US" sz="2400" b="1" u="sng" dirty="0" smtClean="0">
                  <a:latin typeface="Californian FB" pitchFamily="18" charset="0"/>
                </a:rPr>
                <a:t>Stationary phase used in (LGC)</a:t>
              </a:r>
              <a:endParaRPr lang="en-US" sz="2400" b="1" u="sng" dirty="0">
                <a:latin typeface="Californian FB" pitchFamily="18" charset="0"/>
              </a:endParaRPr>
            </a:p>
          </p:txBody>
        </p:sp>
      </p:grpSp>
      <p:grpSp>
        <p:nvGrpSpPr>
          <p:cNvPr id="9" name="Group 8"/>
          <p:cNvGrpSpPr/>
          <p:nvPr/>
        </p:nvGrpSpPr>
        <p:grpSpPr>
          <a:xfrm>
            <a:off x="990600" y="1295400"/>
            <a:ext cx="8153400" cy="3433465"/>
            <a:chOff x="990600" y="1295400"/>
            <a:chExt cx="8153400" cy="3433465"/>
          </a:xfrm>
        </p:grpSpPr>
        <p:sp>
          <p:nvSpPr>
            <p:cNvPr id="5" name="TextBox 4"/>
            <p:cNvSpPr txBox="1"/>
            <p:nvPr/>
          </p:nvSpPr>
          <p:spPr>
            <a:xfrm>
              <a:off x="990600" y="1295400"/>
              <a:ext cx="8153400" cy="830997"/>
            </a:xfrm>
            <a:prstGeom prst="rect">
              <a:avLst/>
            </a:prstGeom>
            <a:noFill/>
          </p:spPr>
          <p:txBody>
            <a:bodyPr wrap="square" rtlCol="0">
              <a:spAutoFit/>
            </a:bodyPr>
            <a:lstStyle/>
            <a:p>
              <a:pPr>
                <a:buFont typeface="Wingdings" pitchFamily="2" charset="2"/>
                <a:buChar char="Ø"/>
              </a:pPr>
              <a:r>
                <a:rPr lang="en-US" sz="2400" dirty="0" smtClean="0"/>
                <a:t>The mobile phase is an unreactive gas, such as nitrogen (the carrier gas</a:t>
              </a:r>
              <a:r>
                <a:rPr lang="en-US" dirty="0" smtClean="0"/>
                <a:t>)</a:t>
              </a:r>
              <a:endParaRPr lang="en-US" dirty="0"/>
            </a:p>
          </p:txBody>
        </p:sp>
        <p:sp>
          <p:nvSpPr>
            <p:cNvPr id="6" name="TextBox 5"/>
            <p:cNvSpPr txBox="1"/>
            <p:nvPr/>
          </p:nvSpPr>
          <p:spPr>
            <a:xfrm>
              <a:off x="990600" y="2438400"/>
              <a:ext cx="8153400" cy="1107996"/>
            </a:xfrm>
            <a:prstGeom prst="rect">
              <a:avLst/>
            </a:prstGeom>
            <a:noFill/>
          </p:spPr>
          <p:txBody>
            <a:bodyPr wrap="square" rtlCol="0">
              <a:spAutoFit/>
            </a:bodyPr>
            <a:lstStyle/>
            <a:p>
              <a:pPr>
                <a:buFont typeface="Wingdings" pitchFamily="2" charset="2"/>
                <a:buChar char="Ø"/>
              </a:pPr>
              <a:r>
                <a:rPr lang="en-US" sz="2400" dirty="0" smtClean="0"/>
                <a:t>The stationary phase comprises of a small amount of liquid held on a finely-divided inert solid support.</a:t>
              </a:r>
            </a:p>
            <a:p>
              <a:endParaRPr lang="en-US" dirty="0"/>
            </a:p>
          </p:txBody>
        </p:sp>
        <p:sp>
          <p:nvSpPr>
            <p:cNvPr id="7" name="TextBox 6"/>
            <p:cNvSpPr txBox="1"/>
            <p:nvPr/>
          </p:nvSpPr>
          <p:spPr>
            <a:xfrm>
              <a:off x="990600" y="3581400"/>
              <a:ext cx="8153400" cy="830997"/>
            </a:xfrm>
            <a:prstGeom prst="rect">
              <a:avLst/>
            </a:prstGeom>
            <a:noFill/>
          </p:spPr>
          <p:txBody>
            <a:bodyPr wrap="square" rtlCol="0">
              <a:spAutoFit/>
            </a:bodyPr>
            <a:lstStyle/>
            <a:p>
              <a:pPr>
                <a:buFont typeface="Wingdings" pitchFamily="2" charset="2"/>
                <a:buChar char="Ø"/>
              </a:pPr>
              <a:r>
                <a:rPr lang="en-US" sz="2400" dirty="0" smtClean="0"/>
                <a:t>Gas-liquid chromatography is very sensitive and can be used to detect small quantities of substances</a:t>
              </a:r>
              <a:endParaRPr lang="en-US" sz="2400" dirty="0"/>
            </a:p>
          </p:txBody>
        </p:sp>
        <p:sp>
          <p:nvSpPr>
            <p:cNvPr id="8" name="TextBox 7"/>
            <p:cNvSpPr txBox="1"/>
            <p:nvPr/>
          </p:nvSpPr>
          <p:spPr>
            <a:xfrm>
              <a:off x="1295400" y="4267200"/>
              <a:ext cx="5181600" cy="461665"/>
            </a:xfrm>
            <a:prstGeom prst="rect">
              <a:avLst/>
            </a:prstGeom>
            <a:noFill/>
          </p:spPr>
          <p:txBody>
            <a:bodyPr wrap="square" rtlCol="0">
              <a:spAutoFit/>
            </a:bodyPr>
            <a:lstStyle/>
            <a:p>
              <a:r>
                <a:rPr lang="en-US" sz="2400" u="sng" dirty="0" smtClean="0"/>
                <a:t>it is often used in forensic tests</a:t>
              </a:r>
              <a:endParaRPr lang="en-US" sz="2400" u="sng" dirty="0"/>
            </a:p>
          </p:txBody>
        </p:sp>
      </p:grpSp>
      <p:sp>
        <p:nvSpPr>
          <p:cNvPr id="12" name="Slide Number Placeholder 11"/>
          <p:cNvSpPr>
            <a:spLocks noGrp="1"/>
          </p:cNvSpPr>
          <p:nvPr>
            <p:ph type="sldNum" sz="quarter" idx="12"/>
          </p:nvPr>
        </p:nvSpPr>
        <p:spPr/>
        <p:txBody>
          <a:bodyPr/>
          <a:lstStyle/>
          <a:p>
            <a:fld id="{0A3BBEC9-90EA-4C63-88C2-5815A9FB8A6F}" type="slidenum">
              <a:rPr lang="en-US" smtClean="0"/>
              <a:pPr/>
              <a:t>15</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762000"/>
          </a:xfrm>
        </p:spPr>
        <p:txBody>
          <a:bodyPr>
            <a:normAutofit/>
          </a:bodyPr>
          <a:lstStyle/>
          <a:p>
            <a:r>
              <a:rPr lang="en-US" sz="4000" b="1" u="sng" dirty="0" smtClean="0"/>
              <a:t>Liquid-Liquid Chromatography</a:t>
            </a:r>
            <a:endParaRPr lang="en-US" sz="4000" b="1" u="sng" dirty="0"/>
          </a:p>
        </p:txBody>
      </p:sp>
      <p:grpSp>
        <p:nvGrpSpPr>
          <p:cNvPr id="8" name="Group 7"/>
          <p:cNvGrpSpPr/>
          <p:nvPr/>
        </p:nvGrpSpPr>
        <p:grpSpPr>
          <a:xfrm>
            <a:off x="990600" y="1143000"/>
            <a:ext cx="8153400" cy="4564797"/>
            <a:chOff x="990600" y="1143000"/>
            <a:chExt cx="8153400" cy="4564797"/>
          </a:xfrm>
        </p:grpSpPr>
        <p:sp>
          <p:nvSpPr>
            <p:cNvPr id="3" name="TextBox 2"/>
            <p:cNvSpPr txBox="1"/>
            <p:nvPr/>
          </p:nvSpPr>
          <p:spPr>
            <a:xfrm>
              <a:off x="990600" y="2514600"/>
              <a:ext cx="8153400" cy="1938992"/>
            </a:xfrm>
            <a:prstGeom prst="rect">
              <a:avLst/>
            </a:prstGeom>
            <a:noFill/>
          </p:spPr>
          <p:txBody>
            <a:bodyPr wrap="square" rtlCol="0">
              <a:spAutoFit/>
            </a:bodyPr>
            <a:lstStyle/>
            <a:p>
              <a:pPr>
                <a:buFont typeface="Wingdings" pitchFamily="2" charset="2"/>
                <a:buChar char="Ø"/>
              </a:pPr>
              <a:r>
                <a:rPr lang="en-US" sz="2400" dirty="0" smtClean="0"/>
                <a:t> Liquid-liquid chromatography is a chromatography separation technique in which the mobile phase is a liquid (</a:t>
              </a:r>
              <a:r>
                <a:rPr lang="en-US" sz="2400" u="sng" dirty="0" smtClean="0"/>
                <a:t>usually a solvent or a simple binary solvent mixture</a:t>
              </a:r>
              <a:r>
                <a:rPr lang="en-US" sz="2400" dirty="0" smtClean="0"/>
                <a:t>) and the stationary phase is also a liquid (</a:t>
              </a:r>
              <a:r>
                <a:rPr lang="en-US" sz="2400" u="sng" dirty="0" smtClean="0"/>
                <a:t>which must be immiscible and insoluble in the liquid mobile phase).</a:t>
              </a:r>
              <a:endParaRPr lang="en-US" sz="2400" u="sng" dirty="0"/>
            </a:p>
          </p:txBody>
        </p:sp>
        <p:sp>
          <p:nvSpPr>
            <p:cNvPr id="6" name="TextBox 5"/>
            <p:cNvSpPr txBox="1"/>
            <p:nvPr/>
          </p:nvSpPr>
          <p:spPr>
            <a:xfrm>
              <a:off x="990600" y="1143000"/>
              <a:ext cx="8153400" cy="1200329"/>
            </a:xfrm>
            <a:prstGeom prst="rect">
              <a:avLst/>
            </a:prstGeom>
            <a:noFill/>
          </p:spPr>
          <p:txBody>
            <a:bodyPr wrap="square" rtlCol="0">
              <a:spAutoFit/>
            </a:bodyPr>
            <a:lstStyle/>
            <a:p>
              <a:pPr>
                <a:buFont typeface="Wingdings" pitchFamily="2" charset="2"/>
                <a:buChar char="Ø"/>
              </a:pPr>
              <a:r>
                <a:rPr lang="en-US" sz="2400" dirty="0" smtClean="0"/>
                <a:t> The first liquid-liquid system was reported by A. J. P. Martin who used water supported on silica gel as the stationary phase and n-heptane as the mobile phase</a:t>
              </a:r>
              <a:endParaRPr lang="en-US" sz="2400" dirty="0"/>
            </a:p>
          </p:txBody>
        </p:sp>
        <p:sp>
          <p:nvSpPr>
            <p:cNvPr id="7" name="TextBox 6"/>
            <p:cNvSpPr txBox="1"/>
            <p:nvPr/>
          </p:nvSpPr>
          <p:spPr>
            <a:xfrm>
              <a:off x="990600" y="4876800"/>
              <a:ext cx="8153400" cy="830997"/>
            </a:xfrm>
            <a:prstGeom prst="rect">
              <a:avLst/>
            </a:prstGeom>
            <a:noFill/>
          </p:spPr>
          <p:txBody>
            <a:bodyPr wrap="square" rtlCol="0">
              <a:spAutoFit/>
            </a:bodyPr>
            <a:lstStyle/>
            <a:p>
              <a:pPr>
                <a:buFont typeface="Wingdings" pitchFamily="2" charset="2"/>
                <a:buChar char="Ø"/>
              </a:pPr>
              <a:r>
                <a:rPr lang="en-US" sz="2400" dirty="0" smtClean="0"/>
                <a:t> The system is inherently unstable, as the stationary phase will always have some solubility in mobile phase</a:t>
              </a:r>
              <a:endParaRPr lang="en-US" sz="2400" dirty="0"/>
            </a:p>
          </p:txBody>
        </p:sp>
      </p:grpSp>
      <p:sp>
        <p:nvSpPr>
          <p:cNvPr id="10" name="Slide Number Placeholder 9"/>
          <p:cNvSpPr>
            <a:spLocks noGrp="1"/>
          </p:cNvSpPr>
          <p:nvPr>
            <p:ph type="sldNum" sz="quarter" idx="12"/>
          </p:nvPr>
        </p:nvSpPr>
        <p:spPr/>
        <p:txBody>
          <a:bodyPr/>
          <a:lstStyle/>
          <a:p>
            <a:fld id="{0A3BBEC9-90EA-4C63-88C2-5815A9FB8A6F}" type="slidenum">
              <a:rPr lang="en-US" smtClean="0"/>
              <a:pPr/>
              <a:t>16</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1"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par>
                          <p:cTn id="11" fill="hold">
                            <p:stCondLst>
                              <p:cond delay="1800"/>
                            </p:stCondLst>
                            <p:childTnLst>
                              <p:par>
                                <p:cTn id="12" presetID="47"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838200"/>
          </a:xfrm>
        </p:spPr>
        <p:txBody>
          <a:bodyPr/>
          <a:lstStyle/>
          <a:p>
            <a:r>
              <a:rPr lang="en-US" b="1" u="sng" dirty="0" smtClean="0"/>
              <a:t>Planner chromatography</a:t>
            </a:r>
            <a:endParaRPr lang="en-US" b="1" u="sng" dirty="0"/>
          </a:p>
        </p:txBody>
      </p:sp>
      <p:sp>
        <p:nvSpPr>
          <p:cNvPr id="3" name="TextBox 2"/>
          <p:cNvSpPr txBox="1"/>
          <p:nvPr/>
        </p:nvSpPr>
        <p:spPr>
          <a:xfrm>
            <a:off x="990600" y="1225689"/>
            <a:ext cx="8001000" cy="5632311"/>
          </a:xfrm>
          <a:prstGeom prst="rect">
            <a:avLst/>
          </a:prstGeom>
          <a:noFill/>
        </p:spPr>
        <p:txBody>
          <a:bodyPr wrap="square" rtlCol="0">
            <a:spAutoFit/>
          </a:bodyPr>
          <a:lstStyle/>
          <a:p>
            <a:pPr>
              <a:buFont typeface="Wingdings" pitchFamily="2" charset="2"/>
              <a:buChar char="Ø"/>
            </a:pPr>
            <a:r>
              <a:rPr lang="en-US" sz="2400" b="1" dirty="0" smtClean="0"/>
              <a:t>  Planar chromatography</a:t>
            </a:r>
            <a:r>
              <a:rPr lang="en-US" sz="2400" dirty="0" smtClean="0"/>
              <a:t> is a separation technique in which the stationary phase is present on a plane. </a:t>
            </a:r>
          </a:p>
          <a:p>
            <a:pPr>
              <a:buFont typeface="Wingdings" pitchFamily="2" charset="2"/>
              <a:buChar char="Ø"/>
            </a:pPr>
            <a:endParaRPr lang="en-US" sz="2400" dirty="0" smtClean="0"/>
          </a:p>
          <a:p>
            <a:pPr>
              <a:buFont typeface="Wingdings" pitchFamily="2" charset="2"/>
              <a:buChar char="Ø"/>
            </a:pPr>
            <a:r>
              <a:rPr lang="en-US" sz="2400" dirty="0" smtClean="0"/>
              <a:t>  The plane can be a paper, serving as such or impregnated by a substance as the stationary bed </a:t>
            </a:r>
            <a:r>
              <a:rPr lang="en-US" sz="2400" u="sng" dirty="0" smtClean="0"/>
              <a:t>(paper chromatography</a:t>
            </a:r>
            <a:r>
              <a:rPr lang="en-US" sz="2400" dirty="0" smtClean="0"/>
              <a:t>) or a layer of solid particles spread on a support such as a glass plate </a:t>
            </a:r>
            <a:r>
              <a:rPr lang="en-US" sz="2400" u="sng" dirty="0" smtClean="0"/>
              <a:t>(Thin layer chromatography</a:t>
            </a:r>
            <a:r>
              <a:rPr lang="en-US" sz="2400" dirty="0" smtClean="0"/>
              <a:t>). </a:t>
            </a:r>
          </a:p>
          <a:p>
            <a:pPr>
              <a:buFont typeface="Wingdings" pitchFamily="2" charset="2"/>
              <a:buChar char="Ø"/>
            </a:pPr>
            <a:endParaRPr lang="en-US" sz="2400" dirty="0" smtClean="0"/>
          </a:p>
          <a:p>
            <a:pPr>
              <a:buFont typeface="Wingdings" pitchFamily="2" charset="2"/>
              <a:buChar char="Ø"/>
            </a:pPr>
            <a:r>
              <a:rPr lang="en-US" sz="2400" dirty="0" smtClean="0"/>
              <a:t>  Different</a:t>
            </a:r>
            <a:r>
              <a:rPr lang="en-US" sz="2400" u="sng" dirty="0" smtClean="0"/>
              <a:t> compound</a:t>
            </a:r>
            <a:r>
              <a:rPr lang="en-US" sz="2400" dirty="0" smtClean="0"/>
              <a:t>s in the sample mixture travel different distances according to how strongly they interact with the stationary phase as compared to the mobile phase. </a:t>
            </a:r>
          </a:p>
          <a:p>
            <a:pPr>
              <a:buFont typeface="Wingdings" pitchFamily="2" charset="2"/>
              <a:buChar char="Ø"/>
            </a:pPr>
            <a:endParaRPr lang="en-US" sz="2400" dirty="0" smtClean="0"/>
          </a:p>
          <a:p>
            <a:pPr>
              <a:buFont typeface="Wingdings" pitchFamily="2" charset="2"/>
              <a:buChar char="Ø"/>
            </a:pPr>
            <a:r>
              <a:rPr lang="en-US" sz="2400" dirty="0" smtClean="0"/>
              <a:t>  The specific </a:t>
            </a:r>
            <a:r>
              <a:rPr lang="en-US" sz="2400" u="sng" dirty="0" smtClean="0"/>
              <a:t>Retention factor </a:t>
            </a:r>
            <a:r>
              <a:rPr lang="en-US" sz="2400" dirty="0" smtClean="0"/>
              <a:t>(R</a:t>
            </a:r>
            <a:r>
              <a:rPr lang="en-US" sz="2400" baseline="-25000" dirty="0" smtClean="0"/>
              <a:t>f</a:t>
            </a:r>
            <a:r>
              <a:rPr lang="en-US" sz="2400" dirty="0" smtClean="0"/>
              <a:t>) of each chemical can be used to aid in the identification of an unknown substance.</a:t>
            </a:r>
          </a:p>
          <a:p>
            <a:endParaRPr lang="en-US" sz="2400" dirty="0"/>
          </a:p>
        </p:txBody>
      </p:sp>
      <p:sp>
        <p:nvSpPr>
          <p:cNvPr id="5" name="Slide Number Placeholder 4"/>
          <p:cNvSpPr>
            <a:spLocks noGrp="1"/>
          </p:cNvSpPr>
          <p:nvPr>
            <p:ph type="sldNum" sz="quarter" idx="12"/>
          </p:nvPr>
        </p:nvSpPr>
        <p:spPr/>
        <p:txBody>
          <a:bodyPr/>
          <a:lstStyle/>
          <a:p>
            <a:fld id="{0A3BBEC9-90EA-4C63-88C2-5815A9FB8A6F}" type="slidenum">
              <a:rPr lang="en-US" smtClean="0"/>
              <a:pPr/>
              <a:t>17</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80"/>
                            </p:stCondLst>
                            <p:childTnLst>
                              <p:par>
                                <p:cTn id="11" presetID="2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6477000" cy="715962"/>
          </a:xfrm>
        </p:spPr>
        <p:txBody>
          <a:bodyPr>
            <a:normAutofit fontScale="90000"/>
          </a:bodyPr>
          <a:lstStyle/>
          <a:p>
            <a:r>
              <a:rPr lang="en-US" b="1" u="sng" dirty="0" smtClean="0"/>
              <a:t>Column Chromatography</a:t>
            </a:r>
            <a:endParaRPr lang="en-US" b="1" u="sng" dirty="0"/>
          </a:p>
        </p:txBody>
      </p:sp>
      <p:sp>
        <p:nvSpPr>
          <p:cNvPr id="3" name="TextBox 2"/>
          <p:cNvSpPr txBox="1"/>
          <p:nvPr/>
        </p:nvSpPr>
        <p:spPr>
          <a:xfrm>
            <a:off x="1143000" y="1066800"/>
            <a:ext cx="8001000" cy="4524315"/>
          </a:xfrm>
          <a:prstGeom prst="rect">
            <a:avLst/>
          </a:prstGeom>
          <a:noFill/>
        </p:spPr>
        <p:txBody>
          <a:bodyPr wrap="square" rtlCol="0">
            <a:spAutoFit/>
          </a:bodyPr>
          <a:lstStyle/>
          <a:p>
            <a:pPr>
              <a:buFont typeface="Wingdings" pitchFamily="2" charset="2"/>
              <a:buChar char="Ø"/>
            </a:pPr>
            <a:r>
              <a:rPr lang="en-US" sz="2400" dirty="0" smtClean="0"/>
              <a:t> Column chromatography is a separation technique in which the stationary bed is </a:t>
            </a:r>
            <a:r>
              <a:rPr lang="en-US" sz="2400" b="1" u="sng" dirty="0" smtClean="0"/>
              <a:t>within a tube</a:t>
            </a:r>
            <a:r>
              <a:rPr lang="en-US" sz="2400" dirty="0" smtClean="0"/>
              <a:t>. </a:t>
            </a:r>
          </a:p>
          <a:p>
            <a:pPr>
              <a:buFont typeface="Wingdings" pitchFamily="2" charset="2"/>
              <a:buChar char="Ø"/>
            </a:pPr>
            <a:endParaRPr lang="en-US" sz="2400" dirty="0" smtClean="0"/>
          </a:p>
          <a:p>
            <a:pPr>
              <a:buFont typeface="Wingdings" pitchFamily="2" charset="2"/>
              <a:buChar char="Ø"/>
            </a:pPr>
            <a:r>
              <a:rPr lang="en-US" sz="2400" dirty="0" smtClean="0"/>
              <a:t> The particles of the solid stationary phase or the support coated with a liquid stationary phase may fill the whole inside volume of the tube (</a:t>
            </a:r>
            <a:r>
              <a:rPr lang="en-US" sz="2400" u="sng" dirty="0" smtClean="0"/>
              <a:t>packed column) </a:t>
            </a:r>
            <a:r>
              <a:rPr lang="en-US" sz="2400" dirty="0" smtClean="0"/>
              <a:t>or be concentrated on or along the inside tube wall leaving an open, unrestricted path for the mobile phase in the middle part of the tube (</a:t>
            </a:r>
            <a:r>
              <a:rPr lang="en-US" sz="2400" u="sng" dirty="0" smtClean="0"/>
              <a:t>open tubular column</a:t>
            </a:r>
            <a:r>
              <a:rPr lang="en-US" sz="2400" dirty="0" smtClean="0"/>
              <a:t>). </a:t>
            </a:r>
          </a:p>
          <a:p>
            <a:pPr>
              <a:buFont typeface="Wingdings" pitchFamily="2" charset="2"/>
              <a:buChar char="Ø"/>
            </a:pPr>
            <a:endParaRPr lang="en-US" sz="2400" dirty="0" smtClean="0"/>
          </a:p>
          <a:p>
            <a:pPr>
              <a:buFont typeface="Wingdings" pitchFamily="2" charset="2"/>
              <a:buChar char="Ø"/>
            </a:pPr>
            <a:r>
              <a:rPr lang="en-US" sz="2400" dirty="0" smtClean="0"/>
              <a:t> Differences in rates of movement through the medium are calculated to different retention times of the sample</a:t>
            </a:r>
            <a:endParaRPr lang="en-US" sz="2400" dirty="0"/>
          </a:p>
        </p:txBody>
      </p:sp>
      <p:sp>
        <p:nvSpPr>
          <p:cNvPr id="5" name="Slide Number Placeholder 4"/>
          <p:cNvSpPr>
            <a:spLocks noGrp="1"/>
          </p:cNvSpPr>
          <p:nvPr>
            <p:ph type="sldNum" sz="quarter" idx="12"/>
          </p:nvPr>
        </p:nvSpPr>
        <p:spPr/>
        <p:txBody>
          <a:bodyPr/>
          <a:lstStyle/>
          <a:p>
            <a:fld id="{0A3BBEC9-90EA-4C63-88C2-5815A9FB8A6F}" type="slidenum">
              <a:rPr lang="en-US" smtClean="0"/>
              <a:pPr/>
              <a:t>18</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34"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from="(-#ppt_w/2)" to="(#ppt_x)" calcmode="lin" valueType="num">
                                      <p:cBhvr>
                                        <p:cTn id="13" dur="600" fill="hold">
                                          <p:stCondLst>
                                            <p:cond delay="0"/>
                                          </p:stCondLst>
                                        </p:cTn>
                                        <p:tgtEl>
                                          <p:spTgt spid="3"/>
                                        </p:tgtEl>
                                        <p:attrNameLst>
                                          <p:attrName>ppt_x</p:attrName>
                                        </p:attrNameLst>
                                      </p:cBhvr>
                                    </p:anim>
                                    <p:anim from="0" to="-1.0" calcmode="lin" valueType="num">
                                      <p:cBhvr>
                                        <p:cTn id="14" dur="200" decel="50000" autoRev="1" fill="hold">
                                          <p:stCondLst>
                                            <p:cond delay="600"/>
                                          </p:stCondLst>
                                        </p:cTn>
                                        <p:tgtEl>
                                          <p:spTgt spid="3"/>
                                        </p:tgtEl>
                                        <p:attrNameLst>
                                          <p:attrName>xshear</p:attrName>
                                        </p:attrNameLst>
                                      </p:cBhvr>
                                    </p:anim>
                                    <p:animScale>
                                      <p:cBhvr>
                                        <p:cTn id="15" dur="200" decel="100000" autoRev="1" fill="hold">
                                          <p:stCondLst>
                                            <p:cond delay="600"/>
                                          </p:stCondLst>
                                        </p:cTn>
                                        <p:tgtEl>
                                          <p:spTgt spid="3"/>
                                        </p:tgtEl>
                                      </p:cBhvr>
                                      <p:from x="100000" y="100000"/>
                                      <p:to x="80000" y="100000"/>
                                    </p:animScale>
                                    <p:anim by="(#ppt_h/3+#ppt_w*0.1)" calcmode="lin" valueType="num">
                                      <p:cBhvr additive="sum">
                                        <p:cTn id="16"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r>
              <a:rPr lang="en-US" b="1" u="sng" dirty="0" smtClean="0"/>
              <a:t>Important properties of liquid stationary phase</a:t>
            </a:r>
            <a:endParaRPr lang="en-US" b="1" u="sng" dirty="0"/>
          </a:p>
        </p:txBody>
      </p:sp>
      <p:sp>
        <p:nvSpPr>
          <p:cNvPr id="3" name="TextBox 2"/>
          <p:cNvSpPr txBox="1"/>
          <p:nvPr/>
        </p:nvSpPr>
        <p:spPr>
          <a:xfrm>
            <a:off x="990600" y="1447800"/>
            <a:ext cx="8153400" cy="830997"/>
          </a:xfrm>
          <a:prstGeom prst="rect">
            <a:avLst/>
          </a:prstGeom>
          <a:noFill/>
        </p:spPr>
        <p:txBody>
          <a:bodyPr wrap="square" rtlCol="0">
            <a:spAutoFit/>
          </a:bodyPr>
          <a:lstStyle/>
          <a:p>
            <a:pPr>
              <a:buFont typeface="Wingdings" pitchFamily="2" charset="2"/>
              <a:buChar char="Ø"/>
            </a:pPr>
            <a:r>
              <a:rPr lang="en-US" sz="2400" dirty="0" smtClean="0"/>
              <a:t> Liquid phase should have low volatility and high stability at elevated temperatures</a:t>
            </a:r>
            <a:endParaRPr lang="en-US" sz="2400" dirty="0"/>
          </a:p>
        </p:txBody>
      </p:sp>
      <p:sp>
        <p:nvSpPr>
          <p:cNvPr id="4" name="TextBox 3"/>
          <p:cNvSpPr txBox="1"/>
          <p:nvPr/>
        </p:nvSpPr>
        <p:spPr>
          <a:xfrm>
            <a:off x="990600" y="2438400"/>
            <a:ext cx="8153400" cy="1200329"/>
          </a:xfrm>
          <a:prstGeom prst="rect">
            <a:avLst/>
          </a:prstGeom>
          <a:noFill/>
        </p:spPr>
        <p:txBody>
          <a:bodyPr wrap="square" rtlCol="0">
            <a:spAutoFit/>
          </a:bodyPr>
          <a:lstStyle/>
          <a:p>
            <a:pPr>
              <a:buFont typeface="Wingdings" pitchFamily="2" charset="2"/>
              <a:buChar char="Ø"/>
            </a:pPr>
            <a:r>
              <a:rPr lang="en-US" sz="2400" dirty="0" smtClean="0"/>
              <a:t> Liquid phase should not permeate too deeply into the fine pores of the support structure as slow diffusion in and out of pores affects column efficiency</a:t>
            </a:r>
            <a:endParaRPr lang="en-US" sz="2400" dirty="0"/>
          </a:p>
        </p:txBody>
      </p:sp>
      <p:sp>
        <p:nvSpPr>
          <p:cNvPr id="5" name="TextBox 4"/>
          <p:cNvSpPr txBox="1"/>
          <p:nvPr/>
        </p:nvSpPr>
        <p:spPr>
          <a:xfrm>
            <a:off x="990600" y="5029200"/>
            <a:ext cx="8153400" cy="1200329"/>
          </a:xfrm>
          <a:prstGeom prst="rect">
            <a:avLst/>
          </a:prstGeom>
          <a:noFill/>
        </p:spPr>
        <p:txBody>
          <a:bodyPr wrap="square" rtlCol="0">
            <a:spAutoFit/>
          </a:bodyPr>
          <a:lstStyle/>
          <a:p>
            <a:pPr>
              <a:buFont typeface="Wingdings" pitchFamily="2" charset="2"/>
              <a:buChar char="Ø"/>
            </a:pPr>
            <a:r>
              <a:rPr lang="en-US" sz="2400" dirty="0" smtClean="0"/>
              <a:t> Small particles of support give higher efficiency as HETP is proportional to particle diameter but particle size reduction increases back pressure</a:t>
            </a:r>
            <a:endParaRPr lang="en-US" sz="2400" dirty="0"/>
          </a:p>
        </p:txBody>
      </p:sp>
      <p:sp>
        <p:nvSpPr>
          <p:cNvPr id="6" name="TextBox 5"/>
          <p:cNvSpPr txBox="1"/>
          <p:nvPr/>
        </p:nvSpPr>
        <p:spPr>
          <a:xfrm>
            <a:off x="990600" y="3657600"/>
            <a:ext cx="8153400" cy="1200329"/>
          </a:xfrm>
          <a:prstGeom prst="rect">
            <a:avLst/>
          </a:prstGeom>
          <a:noFill/>
        </p:spPr>
        <p:txBody>
          <a:bodyPr wrap="square" rtlCol="0">
            <a:spAutoFit/>
          </a:bodyPr>
          <a:lstStyle/>
          <a:p>
            <a:pPr>
              <a:buFont typeface="Wingdings" pitchFamily="2" charset="2"/>
              <a:buChar char="Ø"/>
            </a:pPr>
            <a:r>
              <a:rPr lang="en-US" sz="2400" dirty="0" smtClean="0"/>
              <a:t> Support should be deactivated before use as undesirable surface impurities can cause decomposition of the sample or stationary liquid</a:t>
            </a:r>
            <a:endParaRPr lang="en-US" sz="2400" dirty="0"/>
          </a:p>
        </p:txBody>
      </p:sp>
      <p:sp>
        <p:nvSpPr>
          <p:cNvPr id="8" name="Slide Number Placeholder 7"/>
          <p:cNvSpPr>
            <a:spLocks noGrp="1"/>
          </p:cNvSpPr>
          <p:nvPr>
            <p:ph type="sldNum" sz="quarter" idx="12"/>
          </p:nvPr>
        </p:nvSpPr>
        <p:spPr/>
        <p:txBody>
          <a:bodyPr/>
          <a:lstStyle/>
          <a:p>
            <a:fld id="{0A3BBEC9-90EA-4C63-88C2-5815A9FB8A6F}" type="slidenum">
              <a:rPr lang="en-US" smtClean="0"/>
              <a:pPr/>
              <a:t>19</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47"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7"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47"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229600" cy="685800"/>
          </a:xfrm>
        </p:spPr>
        <p:txBody>
          <a:bodyPr>
            <a:normAutofit/>
          </a:bodyPr>
          <a:lstStyle/>
          <a:p>
            <a:r>
              <a:rPr lang="en-US" sz="3200" b="1" u="sng" dirty="0" smtClean="0">
                <a:solidFill>
                  <a:srgbClr val="210506"/>
                </a:solidFill>
                <a:effectLst/>
                <a:latin typeface="Verdana" pitchFamily="34" charset="0"/>
                <a:ea typeface="Verdana" pitchFamily="34" charset="0"/>
                <a:cs typeface="Verdana" pitchFamily="34" charset="0"/>
              </a:rPr>
              <a:t>CONTENTS</a:t>
            </a:r>
            <a:endParaRPr lang="en-US" sz="3200" b="1" u="sng" dirty="0">
              <a:solidFill>
                <a:srgbClr val="210506"/>
              </a:solidFill>
              <a:effectLst/>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914400" y="1524000"/>
            <a:ext cx="8229600" cy="4754563"/>
          </a:xfrm>
        </p:spPr>
        <p:txBody>
          <a:bodyPr>
            <a:normAutofit fontScale="85000" lnSpcReduction="20000"/>
          </a:bodyPr>
          <a:lstStyle/>
          <a:p>
            <a:pPr>
              <a:buFont typeface="Wingdings" pitchFamily="2" charset="2"/>
              <a:buChar char="Ø"/>
            </a:pPr>
            <a:r>
              <a:rPr lang="en-US" sz="2400" dirty="0" smtClean="0">
                <a:latin typeface="Times New Roman" pitchFamily="18" charset="0"/>
                <a:cs typeface="Times New Roman" pitchFamily="18" charset="0"/>
              </a:rPr>
              <a:t>Introduction to chromatography</a:t>
            </a:r>
          </a:p>
          <a:p>
            <a:pPr>
              <a:buFont typeface="Wingdings" pitchFamily="2" charset="2"/>
              <a:buChar char="Ø"/>
            </a:pPr>
            <a:r>
              <a:rPr lang="en-US" sz="2400" dirty="0" smtClean="0">
                <a:latin typeface="Times New Roman" pitchFamily="18" charset="0"/>
                <a:cs typeface="Times New Roman" pitchFamily="18" charset="0"/>
              </a:rPr>
              <a:t>History</a:t>
            </a:r>
          </a:p>
          <a:p>
            <a:pPr>
              <a:buFont typeface="Wingdings" pitchFamily="2" charset="2"/>
              <a:buChar char="Ø"/>
            </a:pPr>
            <a:r>
              <a:rPr lang="en-US" sz="2400" dirty="0" smtClean="0">
                <a:latin typeface="Times New Roman" pitchFamily="18" charset="0"/>
                <a:cs typeface="Times New Roman" pitchFamily="18" charset="0"/>
              </a:rPr>
              <a:t>Principles</a:t>
            </a:r>
          </a:p>
          <a:p>
            <a:pPr>
              <a:buFont typeface="Wingdings" pitchFamily="2" charset="2"/>
              <a:buChar char="Ø"/>
            </a:pPr>
            <a:r>
              <a:rPr lang="en-US" sz="2400" dirty="0" smtClean="0">
                <a:latin typeface="Times New Roman" pitchFamily="18" charset="0"/>
                <a:cs typeface="Times New Roman" pitchFamily="18" charset="0"/>
              </a:rPr>
              <a:t>Importance</a:t>
            </a:r>
          </a:p>
          <a:p>
            <a:pPr>
              <a:buFont typeface="Wingdings" pitchFamily="2" charset="2"/>
              <a:buChar char="Ø"/>
            </a:pPr>
            <a:r>
              <a:rPr lang="en-US" sz="2400" dirty="0" smtClean="0">
                <a:latin typeface="Times New Roman" pitchFamily="18" charset="0"/>
                <a:cs typeface="Times New Roman" pitchFamily="18" charset="0"/>
              </a:rPr>
              <a:t>Chromatographic terms</a:t>
            </a:r>
          </a:p>
          <a:p>
            <a:pPr>
              <a:buFont typeface="Wingdings" pitchFamily="2" charset="2"/>
              <a:buChar char="Ø"/>
            </a:pPr>
            <a:r>
              <a:rPr lang="en-US" sz="2400" dirty="0" smtClean="0">
                <a:latin typeface="Times New Roman" pitchFamily="18" charset="0"/>
                <a:cs typeface="Times New Roman" pitchFamily="18" charset="0"/>
              </a:rPr>
              <a:t>Classification of chromatography</a:t>
            </a:r>
          </a:p>
          <a:p>
            <a:pPr>
              <a:buFont typeface="Wingdings" pitchFamily="2" charset="2"/>
              <a:buChar char="Ø"/>
            </a:pPr>
            <a:r>
              <a:rPr lang="en-US" sz="2400" dirty="0" smtClean="0">
                <a:latin typeface="Times New Roman" pitchFamily="18" charset="0"/>
                <a:cs typeface="Times New Roman" pitchFamily="18" charset="0"/>
              </a:rPr>
              <a:t>Adsorption chromatography</a:t>
            </a:r>
          </a:p>
          <a:p>
            <a:pPr>
              <a:buFont typeface="Wingdings" pitchFamily="2" charset="2"/>
              <a:buChar char="Ø"/>
            </a:pPr>
            <a:r>
              <a:rPr lang="en-US" sz="2400" dirty="0" smtClean="0">
                <a:latin typeface="Times New Roman" pitchFamily="18" charset="0"/>
                <a:cs typeface="Times New Roman" pitchFamily="18" charset="0"/>
              </a:rPr>
              <a:t>Partition chromatography</a:t>
            </a:r>
          </a:p>
          <a:p>
            <a:pPr>
              <a:buFont typeface="Wingdings" pitchFamily="2" charset="2"/>
              <a:buChar char="Ø"/>
            </a:pPr>
            <a:r>
              <a:rPr lang="en-US" sz="2400" dirty="0" smtClean="0">
                <a:latin typeface="Times New Roman" pitchFamily="18" charset="0"/>
                <a:cs typeface="Times New Roman" pitchFamily="18" charset="0"/>
              </a:rPr>
              <a:t>Gas-liquid phase </a:t>
            </a:r>
            <a:r>
              <a:rPr lang="en-US" sz="2400" dirty="0" err="1" smtClean="0">
                <a:latin typeface="Times New Roman" pitchFamily="18" charset="0"/>
                <a:cs typeface="Times New Roman" pitchFamily="18" charset="0"/>
              </a:rPr>
              <a:t>chromatrography</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Solid-liquid phase </a:t>
            </a:r>
            <a:r>
              <a:rPr lang="en-US" sz="2400" dirty="0" err="1" smtClean="0">
                <a:latin typeface="Times New Roman" pitchFamily="18" charset="0"/>
                <a:cs typeface="Times New Roman" pitchFamily="18" charset="0"/>
              </a:rPr>
              <a:t>chromatrography</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Liquid-gas phase </a:t>
            </a:r>
            <a:r>
              <a:rPr lang="en-US" sz="2400" dirty="0" err="1" smtClean="0">
                <a:latin typeface="Times New Roman" pitchFamily="18" charset="0"/>
                <a:cs typeface="Times New Roman" pitchFamily="18" charset="0"/>
              </a:rPr>
              <a:t>chromatrography</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Liquid-liquid phase </a:t>
            </a:r>
            <a:r>
              <a:rPr lang="en-US" sz="2400" dirty="0" err="1" smtClean="0">
                <a:latin typeface="Times New Roman" pitchFamily="18" charset="0"/>
                <a:cs typeface="Times New Roman" pitchFamily="18" charset="0"/>
              </a:rPr>
              <a:t>chromatrography</a:t>
            </a: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Important properties of liquid phase</a:t>
            </a:r>
          </a:p>
          <a:p>
            <a:pPr>
              <a:buFont typeface="Wingdings" pitchFamily="2" charset="2"/>
              <a:buChar char="Ø"/>
            </a:pPr>
            <a:r>
              <a:rPr lang="en-US" sz="2400" dirty="0" smtClean="0">
                <a:latin typeface="Times New Roman" pitchFamily="18" charset="0"/>
                <a:cs typeface="Times New Roman" pitchFamily="18" charset="0"/>
              </a:rPr>
              <a:t>Conclusion</a:t>
            </a:r>
          </a:p>
          <a:p>
            <a:pPr>
              <a:buNone/>
            </a:pPr>
            <a:endParaRPr lang="en-US" dirty="0" smtClean="0">
              <a:latin typeface="Times New Roman" pitchFamily="18" charset="0"/>
              <a:cs typeface="Times New Roman" pitchFamily="18" charset="0"/>
            </a:endParaRPr>
          </a:p>
        </p:txBody>
      </p:sp>
      <p:cxnSp>
        <p:nvCxnSpPr>
          <p:cNvPr id="5" name="Straight Connector 4"/>
          <p:cNvCxnSpPr/>
          <p:nvPr/>
        </p:nvCxnSpPr>
        <p:spPr>
          <a:xfrm>
            <a:off x="990600" y="1371600"/>
            <a:ext cx="784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0A3BBEC9-90EA-4C63-88C2-5815A9FB8A6F}" type="slidenum">
              <a:rPr lang="en-US" smtClean="0"/>
              <a:pPr/>
              <a:t>2</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childTnLst>
                                </p:cTn>
                              </p:par>
                              <p:par>
                                <p:cTn id="46" presetID="23" presetClass="entr" presetSubtype="16"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p:cTn id="4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8" end="8"/>
                                            </p:txEl>
                                          </p:spTgt>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9" end="9"/>
                                            </p:txEl>
                                          </p:spTgt>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0" end="10"/>
                                            </p:txEl>
                                          </p:spTgt>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p:cTn id="6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11" end="11"/>
                                            </p:txEl>
                                          </p:spTgt>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 calcmode="lin" valueType="num">
                                      <p:cBhvr>
                                        <p:cTn id="64"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 calcmode="lin" valueType="num">
                                      <p:cBhvr>
                                        <p:cTn id="70"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066800" y="1447800"/>
            <a:ext cx="7866888" cy="4800600"/>
          </a:xfrm>
        </p:spPr>
        <p:txBody>
          <a:bodyPr/>
          <a:lstStyle/>
          <a:p>
            <a:r>
              <a:rPr lang="en-US" dirty="0" smtClean="0"/>
              <a:t>In overall ranking Chromatography techniques , it can be judge SFC falls somewhere between HPLC or GC.</a:t>
            </a:r>
          </a:p>
          <a:p>
            <a:r>
              <a:rPr lang="en-US" dirty="0" smtClean="0"/>
              <a:t>In field of pharmaceutical chemistry and </a:t>
            </a:r>
            <a:r>
              <a:rPr lang="en-US" dirty="0" err="1" smtClean="0"/>
              <a:t>bioanalytical</a:t>
            </a:r>
            <a:r>
              <a:rPr lang="en-US" dirty="0" smtClean="0"/>
              <a:t> application gained its applications</a:t>
            </a:r>
            <a:endParaRPr lang="en-US" dirty="0"/>
          </a:p>
        </p:txBody>
      </p:sp>
      <p:sp>
        <p:nvSpPr>
          <p:cNvPr id="6" name="Slide Number Placeholder 5"/>
          <p:cNvSpPr>
            <a:spLocks noGrp="1"/>
          </p:cNvSpPr>
          <p:nvPr>
            <p:ph type="sldNum" sz="quarter" idx="12"/>
          </p:nvPr>
        </p:nvSpPr>
        <p:spPr/>
        <p:txBody>
          <a:bodyPr/>
          <a:lstStyle/>
          <a:p>
            <a:fld id="{0A3BBEC9-90EA-4C63-88C2-5815A9FB8A6F}" type="slidenum">
              <a:rPr lang="en-US" smtClean="0"/>
              <a:pPr/>
              <a:t>20</a:t>
            </a:fld>
            <a:endParaRPr lang="en-US" dirty="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lstStyle/>
          <a:p>
            <a:r>
              <a:rPr lang="en-US" b="1" u="sng" dirty="0" smtClean="0">
                <a:hlinkClick r:id="rId2"/>
              </a:rPr>
              <a:t>www.google.com</a:t>
            </a:r>
            <a:r>
              <a:rPr lang="en-US" b="1" u="sng" dirty="0" smtClean="0"/>
              <a:t> </a:t>
            </a:r>
            <a:endParaRPr lang="en-US" dirty="0" smtClean="0"/>
          </a:p>
          <a:p>
            <a:r>
              <a:rPr lang="en-US" b="1" u="sng" dirty="0" smtClean="0">
                <a:hlinkClick r:id="rId3"/>
              </a:rPr>
              <a:t>www.wikipedia.com</a:t>
            </a:r>
            <a:r>
              <a:rPr lang="en-US" b="1" u="sng" dirty="0" smtClean="0"/>
              <a:t> </a:t>
            </a:r>
            <a:endParaRPr lang="en-US" dirty="0" smtClean="0"/>
          </a:p>
          <a:p>
            <a:r>
              <a:rPr lang="en-US" b="1" u="sng" dirty="0" smtClean="0">
                <a:hlinkClick r:id="rId4"/>
              </a:rPr>
              <a:t>www.studymafia.org</a:t>
            </a:r>
            <a:r>
              <a:rPr lang="en-US" b="1" u="sng" dirty="0" smtClean="0"/>
              <a:t> </a:t>
            </a:r>
            <a:endParaRPr lang="en-US" dirty="0" smtClean="0"/>
          </a:p>
          <a:p>
            <a:r>
              <a:rPr lang="en-US" b="1" u="sng" dirty="0" smtClean="0">
                <a:hlinkClick r:id="rId5"/>
              </a:rPr>
              <a:t>www.pptplanet.com</a:t>
            </a:r>
            <a:endParaRPr lang="en-US" dirty="0" smtClean="0"/>
          </a:p>
          <a:p>
            <a:pPr>
              <a:buNone/>
            </a:pPr>
            <a:endParaRPr lang="en-US"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c\Documents\the_end.jpg"/>
          <p:cNvPicPr>
            <a:picLocks noChangeAspect="1" noChangeArrowheads="1"/>
          </p:cNvPicPr>
          <p:nvPr/>
        </p:nvPicPr>
        <p:blipFill>
          <a:blip r:embed="rId2" cstate="print"/>
          <a:srcRect/>
          <a:stretch>
            <a:fillRect/>
          </a:stretch>
        </p:blipFill>
        <p:spPr bwMode="auto">
          <a:xfrm>
            <a:off x="990600" y="0"/>
            <a:ext cx="8153400" cy="6858000"/>
          </a:xfrm>
          <a:prstGeom prst="rect">
            <a:avLst/>
          </a:prstGeom>
          <a:noFill/>
        </p:spPr>
      </p:pic>
      <p:sp>
        <p:nvSpPr>
          <p:cNvPr id="3" name="Date Placeholder 2"/>
          <p:cNvSpPr>
            <a:spLocks noGrp="1"/>
          </p:cNvSpPr>
          <p:nvPr>
            <p:ph type="dt" sz="half" idx="10"/>
          </p:nvPr>
        </p:nvSpPr>
        <p:spPr/>
        <p:txBody>
          <a:bodyPr/>
          <a:lstStyle/>
          <a:p>
            <a:fld id="{91C8A72E-87CF-49A5-A621-91F520D48068}" type="datetime1">
              <a:rPr lang="en-US" smtClean="0"/>
              <a:pPr/>
              <a:t>1/29/2021</a:t>
            </a:fld>
            <a:endParaRPr lang="en-US" dirty="0"/>
          </a:p>
        </p:txBody>
      </p:sp>
      <p:sp>
        <p:nvSpPr>
          <p:cNvPr id="4" name="Slide Number Placeholder 3"/>
          <p:cNvSpPr>
            <a:spLocks noGrp="1"/>
          </p:cNvSpPr>
          <p:nvPr>
            <p:ph type="sldNum" sz="quarter" idx="12"/>
          </p:nvPr>
        </p:nvSpPr>
        <p:spPr/>
        <p:txBody>
          <a:bodyPr/>
          <a:lstStyle/>
          <a:p>
            <a:fld id="{0A3BBEC9-90EA-4C63-88C2-5815A9FB8A6F}"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smtClean="0"/>
              <a:t>sumit prajapati</a:t>
            </a:r>
            <a:endParaRPr lang="en-US"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Chromatography</a:t>
            </a:r>
            <a:endParaRPr lang="en-US" dirty="0"/>
          </a:p>
        </p:txBody>
      </p:sp>
      <p:sp>
        <p:nvSpPr>
          <p:cNvPr id="3" name="Content Placeholder 2"/>
          <p:cNvSpPr>
            <a:spLocks noGrp="1"/>
          </p:cNvSpPr>
          <p:nvPr>
            <p:ph idx="1"/>
          </p:nvPr>
        </p:nvSpPr>
        <p:spPr>
          <a:xfrm>
            <a:off x="1066800" y="1447800"/>
            <a:ext cx="7866888" cy="4800600"/>
          </a:xfrm>
        </p:spPr>
        <p:txBody>
          <a:bodyPr>
            <a:normAutofit/>
          </a:bodyPr>
          <a:lstStyle/>
          <a:p>
            <a:r>
              <a:rPr lang="en-US" dirty="0" smtClean="0"/>
              <a:t>Chromatography (from Greek </a:t>
            </a:r>
            <a:r>
              <a:rPr lang="en-US" dirty="0" err="1" smtClean="0"/>
              <a:t>chroma</a:t>
            </a:r>
            <a:r>
              <a:rPr lang="en-US" dirty="0" smtClean="0"/>
              <a:t> "color and </a:t>
            </a:r>
            <a:r>
              <a:rPr lang="en-US" dirty="0" err="1" smtClean="0"/>
              <a:t>graphein</a:t>
            </a:r>
            <a:r>
              <a:rPr lang="en-US" dirty="0" smtClean="0"/>
              <a:t> "to write") is the collective term for a set of laboratory techniques for the separation of mixtures. </a:t>
            </a:r>
          </a:p>
          <a:p>
            <a:r>
              <a:rPr lang="en-US" dirty="0" smtClean="0"/>
              <a:t>The mixture is dissolved in a fluid called the mobile phase, which carries it through a structure holding another material called the stationary phase. </a:t>
            </a:r>
          </a:p>
          <a:p>
            <a:r>
              <a:rPr lang="en-US" dirty="0" smtClean="0"/>
              <a:t>The various constituents of the mixture travel at different speeds, causing them to separate. The separation is based on differential partitioning between the mobile and stationary phases.</a:t>
            </a:r>
            <a:endParaRPr lang="en-US" dirty="0"/>
          </a:p>
        </p:txBody>
      </p:sp>
      <p:sp>
        <p:nvSpPr>
          <p:cNvPr id="6" name="Slide Number Placeholder 5"/>
          <p:cNvSpPr>
            <a:spLocks noGrp="1"/>
          </p:cNvSpPr>
          <p:nvPr>
            <p:ph type="sldNum" sz="quarter" idx="12"/>
          </p:nvPr>
        </p:nvSpPr>
        <p:spPr/>
        <p:txBody>
          <a:bodyPr/>
          <a:lstStyle/>
          <a:p>
            <a:fld id="{0A3BBEC9-90EA-4C63-88C2-5815A9FB8A6F}" type="slidenum">
              <a:rPr lang="en-US" smtClean="0"/>
              <a:pPr/>
              <a:t>3</a:t>
            </a:fld>
            <a:endParaRPr lang="en-US"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1066800" y="1447800"/>
            <a:ext cx="7866888" cy="4800600"/>
          </a:xfrm>
        </p:spPr>
        <p:txBody>
          <a:bodyPr>
            <a:normAutofit/>
          </a:bodyPr>
          <a:lstStyle/>
          <a:p>
            <a:r>
              <a:rPr lang="en-US" dirty="0" smtClean="0"/>
              <a:t>Chromatography, literally "color writing", was first employed by Russian scientist Mikhail </a:t>
            </a:r>
            <a:r>
              <a:rPr lang="en-US" dirty="0" err="1" smtClean="0"/>
              <a:t>Tsvet</a:t>
            </a:r>
            <a:r>
              <a:rPr lang="en-US" dirty="0" smtClean="0"/>
              <a:t> in 1900. </a:t>
            </a:r>
          </a:p>
          <a:p>
            <a:r>
              <a:rPr lang="en-US" dirty="0" smtClean="0"/>
              <a:t>He continued to work with chromatography in the first decade of the 20th century, primarily for the separation of plant pigments such as chlorophyll, carotenes, and xanthophylls. </a:t>
            </a:r>
          </a:p>
          <a:p>
            <a:r>
              <a:rPr lang="en-US" dirty="0" smtClean="0"/>
              <a:t>Since these components have different colors (green, orange, and </a:t>
            </a:r>
            <a:r>
              <a:rPr lang="en-US" dirty="0" err="1" smtClean="0"/>
              <a:t>yellow,respectively</a:t>
            </a:r>
            <a:r>
              <a:rPr lang="en-US" dirty="0" smtClean="0"/>
              <a:t>) they gave the technique its name. </a:t>
            </a:r>
          </a:p>
          <a:p>
            <a:endParaRPr lang="en-US" dirty="0"/>
          </a:p>
        </p:txBody>
      </p:sp>
      <p:sp>
        <p:nvSpPr>
          <p:cNvPr id="6" name="Slide Number Placeholder 5"/>
          <p:cNvSpPr>
            <a:spLocks noGrp="1"/>
          </p:cNvSpPr>
          <p:nvPr>
            <p:ph type="sldNum" sz="quarter" idx="12"/>
          </p:nvPr>
        </p:nvSpPr>
        <p:spPr/>
        <p:txBody>
          <a:bodyPr/>
          <a:lstStyle/>
          <a:p>
            <a:fld id="{0A3BBEC9-90EA-4C63-88C2-5815A9FB8A6F}" type="slidenum">
              <a:rPr lang="en-US" smtClean="0"/>
              <a:pPr/>
              <a:t>4</a:t>
            </a:fld>
            <a:endParaRPr lang="en-US" dirty="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normAutofit/>
          </a:bodyPr>
          <a:lstStyle/>
          <a:p>
            <a:r>
              <a:rPr lang="en-US" dirty="0" smtClean="0"/>
              <a:t>Chromatography usually consists of mobile phase and stationary phase. The mobile phase refers to the mixture of substances to be separated dissolved in a liquid or a gas.</a:t>
            </a:r>
          </a:p>
          <a:p>
            <a:r>
              <a:rPr lang="en-US" dirty="0" smtClean="0"/>
              <a:t>The stationary phase is a porous solid matrix through which the sample contained in the mobile phase percolates.</a:t>
            </a:r>
          </a:p>
          <a:p>
            <a:r>
              <a:rPr lang="en-US" dirty="0" smtClean="0"/>
              <a:t>The interaction between the mobile phase and the stationary phase results in the separation of the compound from the mixture. </a:t>
            </a:r>
            <a:endParaRPr lang="en-US" dirty="0"/>
          </a:p>
        </p:txBody>
      </p:sp>
      <p:sp>
        <p:nvSpPr>
          <p:cNvPr id="6" name="Slide Number Placeholder 5"/>
          <p:cNvSpPr>
            <a:spLocks noGrp="1"/>
          </p:cNvSpPr>
          <p:nvPr>
            <p:ph type="sldNum" sz="quarter" idx="12"/>
          </p:nvPr>
        </p:nvSpPr>
        <p:spPr/>
        <p:txBody>
          <a:bodyPr/>
          <a:lstStyle/>
          <a:p>
            <a:fld id="{0A3BBEC9-90EA-4C63-88C2-5815A9FB8A6F}" type="slidenum">
              <a:rPr lang="en-US" smtClean="0"/>
              <a:pPr/>
              <a:t>5</a:t>
            </a:fld>
            <a:endParaRPr lang="en-US"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Applications of chromatography</a:t>
            </a:r>
            <a:endParaRPr lang="en-US" dirty="0"/>
          </a:p>
        </p:txBody>
      </p:sp>
      <p:sp>
        <p:nvSpPr>
          <p:cNvPr id="3" name="Content Placeholder 2"/>
          <p:cNvSpPr>
            <a:spLocks noGrp="1"/>
          </p:cNvSpPr>
          <p:nvPr>
            <p:ph idx="1"/>
          </p:nvPr>
        </p:nvSpPr>
        <p:spPr>
          <a:xfrm>
            <a:off x="990600" y="1447800"/>
            <a:ext cx="7943088" cy="4800600"/>
          </a:xfrm>
        </p:spPr>
        <p:txBody>
          <a:bodyPr>
            <a:normAutofit/>
          </a:bodyPr>
          <a:lstStyle/>
          <a:p>
            <a:r>
              <a:rPr lang="en-US" dirty="0" smtClean="0"/>
              <a:t>The chromatographic technique is used for the separation of amino </a:t>
            </a:r>
            <a:r>
              <a:rPr lang="en-US" dirty="0" err="1" smtClean="0"/>
              <a:t>acids,proteins</a:t>
            </a:r>
            <a:r>
              <a:rPr lang="en-US" dirty="0" smtClean="0"/>
              <a:t> &amp; carbohydrates. </a:t>
            </a:r>
            <a:endParaRPr lang="en-US" dirty="0" smtClean="0">
              <a:sym typeface="Symbol"/>
            </a:endParaRPr>
          </a:p>
          <a:p>
            <a:r>
              <a:rPr lang="en-US" dirty="0" smtClean="0"/>
              <a:t>It is also used for the analysis of </a:t>
            </a:r>
            <a:r>
              <a:rPr lang="en-US" dirty="0" err="1" smtClean="0"/>
              <a:t>drugs,hormones,vitamins</a:t>
            </a:r>
            <a:r>
              <a:rPr lang="en-US" dirty="0" smtClean="0"/>
              <a:t>. </a:t>
            </a:r>
          </a:p>
          <a:p>
            <a:r>
              <a:rPr lang="en-US" dirty="0" smtClean="0"/>
              <a:t>Helpful for the qualitative &amp; quantitative analysis of complex mixtures. </a:t>
            </a:r>
            <a:endParaRPr lang="en-US" dirty="0" smtClean="0">
              <a:sym typeface="Symbol"/>
            </a:endParaRPr>
          </a:p>
          <a:p>
            <a:r>
              <a:rPr lang="en-US" dirty="0" smtClean="0"/>
              <a:t>The technique is also useful for the determination of molecular weight of proteins.</a:t>
            </a:r>
            <a:endParaRPr lang="en-US" dirty="0"/>
          </a:p>
        </p:txBody>
      </p:sp>
      <p:sp>
        <p:nvSpPr>
          <p:cNvPr id="6" name="Slide Number Placeholder 5"/>
          <p:cNvSpPr>
            <a:spLocks noGrp="1"/>
          </p:cNvSpPr>
          <p:nvPr>
            <p:ph type="sldNum" sz="quarter" idx="12"/>
          </p:nvPr>
        </p:nvSpPr>
        <p:spPr/>
        <p:txBody>
          <a:bodyPr/>
          <a:lstStyle/>
          <a:p>
            <a:fld id="{0A3BBEC9-90EA-4C63-88C2-5815A9FB8A6F}" type="slidenum">
              <a:rPr lang="en-US" smtClean="0"/>
              <a:pPr/>
              <a:t>6</a:t>
            </a:fld>
            <a:endParaRPr lang="en-US" dirty="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1143000"/>
          </a:xfrm>
        </p:spPr>
        <p:txBody>
          <a:bodyPr>
            <a:noAutofit/>
          </a:bodyPr>
          <a:lstStyle/>
          <a:p>
            <a:r>
              <a:rPr lang="en-US" sz="3600" b="1" dirty="0" smtClean="0">
                <a:effectLst/>
              </a:rPr>
              <a:t>The chromatographic method of separation, in general, involves following steps</a:t>
            </a:r>
          </a:p>
        </p:txBody>
      </p:sp>
      <p:sp>
        <p:nvSpPr>
          <p:cNvPr id="3" name="Content Placeholder 2"/>
          <p:cNvSpPr>
            <a:spLocks noGrp="1"/>
          </p:cNvSpPr>
          <p:nvPr>
            <p:ph idx="1"/>
          </p:nvPr>
        </p:nvSpPr>
        <p:spPr>
          <a:xfrm>
            <a:off x="762000" y="1752600"/>
            <a:ext cx="8153400" cy="4800600"/>
          </a:xfrm>
        </p:spPr>
        <p:txBody>
          <a:bodyPr/>
          <a:lstStyle/>
          <a:p>
            <a:r>
              <a:rPr lang="en-US" dirty="0" smtClean="0"/>
              <a:t>Adsorption or retention of substances on the stationary phase</a:t>
            </a:r>
          </a:p>
          <a:p>
            <a:r>
              <a:rPr lang="en-US" dirty="0" smtClean="0"/>
              <a:t>Separation of the adsorption of substances by the mobile phase</a:t>
            </a:r>
          </a:p>
          <a:p>
            <a:r>
              <a:rPr lang="en-US" dirty="0" smtClean="0"/>
              <a:t>Recovery of the separated substances by a continuous flow of the mobile phase; the method being called elution </a:t>
            </a:r>
          </a:p>
          <a:p>
            <a:r>
              <a:rPr lang="en-US" dirty="0" smtClean="0"/>
              <a:t>Qualitative and </a:t>
            </a:r>
            <a:r>
              <a:rPr lang="en-US" dirty="0" err="1" smtClean="0"/>
              <a:t>Qantitative</a:t>
            </a:r>
            <a:r>
              <a:rPr lang="en-US" dirty="0" smtClean="0"/>
              <a:t> analysis of the eluted substances</a:t>
            </a:r>
          </a:p>
          <a:p>
            <a:endParaRPr lang="en-US" dirty="0" smtClean="0"/>
          </a:p>
          <a:p>
            <a:endParaRPr lang="en-US" dirty="0" smtClean="0"/>
          </a:p>
          <a:p>
            <a:endParaRPr lang="en-US" dirty="0"/>
          </a:p>
        </p:txBody>
      </p:sp>
      <p:sp>
        <p:nvSpPr>
          <p:cNvPr id="6" name="Slide Number Placeholder 5"/>
          <p:cNvSpPr>
            <a:spLocks noGrp="1"/>
          </p:cNvSpPr>
          <p:nvPr>
            <p:ph type="sldNum" sz="quarter" idx="12"/>
          </p:nvPr>
        </p:nvSpPr>
        <p:spPr/>
        <p:txBody>
          <a:bodyPr/>
          <a:lstStyle/>
          <a:p>
            <a:fld id="{0A3BBEC9-90EA-4C63-88C2-5815A9FB8A6F}" type="slidenum">
              <a:rPr lang="en-US" smtClean="0"/>
              <a:pPr/>
              <a:t>7</a:t>
            </a:fld>
            <a:endParaRPr lang="en-US" dirty="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0"/>
            <a:ext cx="6324600" cy="914400"/>
          </a:xfrm>
        </p:spPr>
        <p:txBody>
          <a:bodyPr>
            <a:normAutofit/>
          </a:bodyPr>
          <a:lstStyle/>
          <a:p>
            <a:r>
              <a:rPr lang="en-US" b="1" u="sng" dirty="0" smtClean="0"/>
              <a:t>Chromatographic terms</a:t>
            </a:r>
            <a:endParaRPr lang="en-US" b="1" u="sng" dirty="0"/>
          </a:p>
        </p:txBody>
      </p:sp>
      <p:sp>
        <p:nvSpPr>
          <p:cNvPr id="2" name="Content Placeholder 1"/>
          <p:cNvSpPr>
            <a:spLocks noGrp="1"/>
          </p:cNvSpPr>
          <p:nvPr>
            <p:ph idx="1"/>
          </p:nvPr>
        </p:nvSpPr>
        <p:spPr>
          <a:xfrm>
            <a:off x="914400" y="990600"/>
            <a:ext cx="7848600" cy="762000"/>
          </a:xfrm>
        </p:spPr>
        <p:txBody>
          <a:bodyPr>
            <a:normAutofit/>
          </a:bodyPr>
          <a:lstStyle/>
          <a:p>
            <a:pPr lvl="0">
              <a:buClrTx/>
              <a:buSzPct val="100000"/>
              <a:buFont typeface="Wingdings" pitchFamily="2" charset="2"/>
              <a:buChar char="Ø"/>
            </a:pPr>
            <a:r>
              <a:rPr lang="en-US" sz="2200" dirty="0" smtClean="0"/>
              <a:t>  </a:t>
            </a:r>
            <a:r>
              <a:rPr lang="en-US" sz="2600" dirty="0" smtClean="0"/>
              <a:t>The </a:t>
            </a:r>
            <a:r>
              <a:rPr lang="en-US" sz="2600" b="1" dirty="0" smtClean="0"/>
              <a:t>analyte</a:t>
            </a:r>
            <a:r>
              <a:rPr lang="en-US" sz="2600" dirty="0" smtClean="0"/>
              <a:t> is the substance to be separated during chromatography.</a:t>
            </a:r>
          </a:p>
          <a:p>
            <a:endParaRPr lang="en-US" dirty="0"/>
          </a:p>
        </p:txBody>
      </p:sp>
      <p:sp>
        <p:nvSpPr>
          <p:cNvPr id="4" name="TextBox 3"/>
          <p:cNvSpPr txBox="1"/>
          <p:nvPr/>
        </p:nvSpPr>
        <p:spPr>
          <a:xfrm>
            <a:off x="990600" y="1828800"/>
            <a:ext cx="8001000" cy="830997"/>
          </a:xfrm>
          <a:prstGeom prst="rect">
            <a:avLst/>
          </a:prstGeom>
          <a:noFill/>
        </p:spPr>
        <p:txBody>
          <a:bodyPr wrap="square" rtlCol="0">
            <a:spAutoFit/>
          </a:bodyPr>
          <a:lstStyle/>
          <a:p>
            <a:pPr lvl="0">
              <a:buFont typeface="Wingdings" pitchFamily="2" charset="2"/>
              <a:buChar char="Ø"/>
            </a:pPr>
            <a:r>
              <a:rPr lang="en-US" sz="2000" dirty="0" smtClean="0"/>
              <a:t>   </a:t>
            </a:r>
            <a:r>
              <a:rPr lang="en-US" sz="2400" dirty="0" smtClean="0"/>
              <a:t>A </a:t>
            </a:r>
            <a:r>
              <a:rPr lang="en-US" sz="2400" b="1" dirty="0" smtClean="0"/>
              <a:t>chromatogram</a:t>
            </a:r>
            <a:r>
              <a:rPr lang="en-US" sz="2400" dirty="0" smtClean="0"/>
              <a:t> is the visual output of the chromatograph. </a:t>
            </a:r>
            <a:endParaRPr lang="en-US" sz="2000" dirty="0"/>
          </a:p>
        </p:txBody>
      </p:sp>
      <p:sp>
        <p:nvSpPr>
          <p:cNvPr id="6" name="TextBox 5"/>
          <p:cNvSpPr txBox="1"/>
          <p:nvPr/>
        </p:nvSpPr>
        <p:spPr>
          <a:xfrm>
            <a:off x="990600" y="2819400"/>
            <a:ext cx="8077200" cy="738664"/>
          </a:xfrm>
          <a:prstGeom prst="rect">
            <a:avLst/>
          </a:prstGeom>
          <a:noFill/>
        </p:spPr>
        <p:txBody>
          <a:bodyPr wrap="square" rtlCol="0">
            <a:spAutoFit/>
          </a:bodyPr>
          <a:lstStyle/>
          <a:p>
            <a:pPr lvl="0">
              <a:buFont typeface="Wingdings" pitchFamily="2" charset="2"/>
              <a:buChar char="Ø"/>
            </a:pPr>
            <a:r>
              <a:rPr lang="en-US" sz="2400" dirty="0" smtClean="0"/>
              <a:t>   The </a:t>
            </a:r>
            <a:r>
              <a:rPr lang="en-US" sz="2400" b="1" dirty="0" smtClean="0"/>
              <a:t>eluate</a:t>
            </a:r>
            <a:r>
              <a:rPr lang="en-US" sz="2400" dirty="0" smtClean="0"/>
              <a:t> is the mobile phase leaving the column.</a:t>
            </a:r>
          </a:p>
          <a:p>
            <a:endParaRPr lang="en-US" b="1" dirty="0"/>
          </a:p>
        </p:txBody>
      </p:sp>
      <p:sp>
        <p:nvSpPr>
          <p:cNvPr id="7" name="TextBox 6"/>
          <p:cNvSpPr txBox="1"/>
          <p:nvPr/>
        </p:nvSpPr>
        <p:spPr>
          <a:xfrm>
            <a:off x="990600" y="3733800"/>
            <a:ext cx="7467600" cy="461665"/>
          </a:xfrm>
          <a:prstGeom prst="rect">
            <a:avLst/>
          </a:prstGeom>
          <a:noFill/>
        </p:spPr>
        <p:txBody>
          <a:bodyPr wrap="square" rtlCol="0">
            <a:spAutoFit/>
          </a:bodyPr>
          <a:lstStyle/>
          <a:p>
            <a:pPr>
              <a:buFont typeface="Wingdings" pitchFamily="2" charset="2"/>
              <a:buChar char="Ø"/>
            </a:pPr>
            <a:r>
              <a:rPr lang="en-US" sz="2400" dirty="0" smtClean="0"/>
              <a:t>   The </a:t>
            </a:r>
            <a:r>
              <a:rPr lang="en-US" sz="2400" b="1" dirty="0" smtClean="0"/>
              <a:t>eluent</a:t>
            </a:r>
            <a:r>
              <a:rPr lang="en-US" sz="2400" dirty="0" smtClean="0"/>
              <a:t> is the solvent that carries the analyte</a:t>
            </a:r>
            <a:endParaRPr lang="en-US" sz="2400" dirty="0"/>
          </a:p>
        </p:txBody>
      </p:sp>
      <p:sp>
        <p:nvSpPr>
          <p:cNvPr id="8" name="TextBox 7"/>
          <p:cNvSpPr txBox="1"/>
          <p:nvPr/>
        </p:nvSpPr>
        <p:spPr>
          <a:xfrm>
            <a:off x="990600" y="4495800"/>
            <a:ext cx="8077200" cy="1107996"/>
          </a:xfrm>
          <a:prstGeom prst="rect">
            <a:avLst/>
          </a:prstGeom>
          <a:noFill/>
        </p:spPr>
        <p:txBody>
          <a:bodyPr wrap="square" rtlCol="0">
            <a:spAutoFit/>
          </a:bodyPr>
          <a:lstStyle/>
          <a:p>
            <a:pPr lvl="0">
              <a:buFont typeface="Wingdings" pitchFamily="2" charset="2"/>
              <a:buChar char="Ø"/>
            </a:pPr>
            <a:r>
              <a:rPr lang="en-US" sz="2400" dirty="0" smtClean="0"/>
              <a:t>   The </a:t>
            </a:r>
            <a:r>
              <a:rPr lang="en-US" sz="2400" b="1" dirty="0" smtClean="0"/>
              <a:t>detector</a:t>
            </a:r>
            <a:r>
              <a:rPr lang="en-US" sz="2400" dirty="0" smtClean="0"/>
              <a:t> refers to the instrument used for qualitative and quantitative detection of analytes after separation.</a:t>
            </a:r>
          </a:p>
          <a:p>
            <a:endParaRPr lang="en-US" dirty="0"/>
          </a:p>
        </p:txBody>
      </p:sp>
      <p:sp>
        <p:nvSpPr>
          <p:cNvPr id="10" name="Slide Number Placeholder 9"/>
          <p:cNvSpPr>
            <a:spLocks noGrp="1"/>
          </p:cNvSpPr>
          <p:nvPr>
            <p:ph type="sldNum" sz="quarter" idx="12"/>
          </p:nvPr>
        </p:nvSpPr>
        <p:spPr/>
        <p:txBody>
          <a:bodyPr/>
          <a:lstStyle/>
          <a:p>
            <a:fld id="{0A3BBEC9-90EA-4C63-88C2-5815A9FB8A6F}" type="slidenum">
              <a:rPr lang="en-US" smtClean="0"/>
              <a:pPr/>
              <a:t>8</a:t>
            </a:fld>
            <a:endParaRPr lang="en-US"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0"/>
            <a:ext cx="8229600" cy="944562"/>
          </a:xfrm>
        </p:spPr>
        <p:txBody>
          <a:bodyPr>
            <a:normAutofit/>
          </a:bodyPr>
          <a:lstStyle/>
          <a:p>
            <a:r>
              <a:rPr lang="en-US" b="1" u="sng" dirty="0" smtClean="0"/>
              <a:t>Classification of chromatography</a:t>
            </a:r>
            <a:endParaRPr lang="en-US" b="1" u="sng" dirty="0"/>
          </a:p>
        </p:txBody>
      </p:sp>
      <p:sp>
        <p:nvSpPr>
          <p:cNvPr id="2" name="Content Placeholder 1"/>
          <p:cNvSpPr>
            <a:spLocks noGrp="1"/>
          </p:cNvSpPr>
          <p:nvPr>
            <p:ph idx="1"/>
          </p:nvPr>
        </p:nvSpPr>
        <p:spPr>
          <a:xfrm>
            <a:off x="990600" y="838200"/>
            <a:ext cx="8153400" cy="457200"/>
          </a:xfrm>
        </p:spPr>
        <p:txBody>
          <a:bodyPr>
            <a:normAutofit/>
          </a:bodyPr>
          <a:lstStyle/>
          <a:p>
            <a:pPr marL="624078" indent="-514350">
              <a:buClr>
                <a:schemeClr val="tx1"/>
              </a:buClr>
              <a:buSzPct val="100000"/>
              <a:buNone/>
            </a:pPr>
            <a:r>
              <a:rPr lang="en-US" sz="2200" b="1" dirty="0" smtClean="0"/>
              <a:t>1.  Based on mechanism of separation</a:t>
            </a:r>
          </a:p>
        </p:txBody>
      </p:sp>
      <p:sp>
        <p:nvSpPr>
          <p:cNvPr id="5" name="TextBox 4"/>
          <p:cNvSpPr txBox="1"/>
          <p:nvPr/>
        </p:nvSpPr>
        <p:spPr>
          <a:xfrm>
            <a:off x="1600200" y="1219200"/>
            <a:ext cx="4572000" cy="646331"/>
          </a:xfrm>
          <a:prstGeom prst="rect">
            <a:avLst/>
          </a:prstGeom>
          <a:noFill/>
        </p:spPr>
        <p:txBody>
          <a:bodyPr wrap="square" rtlCol="0">
            <a:spAutoFit/>
          </a:bodyPr>
          <a:lstStyle/>
          <a:p>
            <a:pPr marL="681228" indent="-571500">
              <a:buFont typeface="+mj-lt"/>
              <a:buAutoNum type="romanUcPeriod"/>
            </a:pPr>
            <a:r>
              <a:rPr lang="en-US" dirty="0" smtClean="0"/>
              <a:t> adsorption chromatography</a:t>
            </a:r>
          </a:p>
          <a:p>
            <a:pPr marL="681228" indent="-571500">
              <a:buFont typeface="+mj-lt"/>
              <a:buAutoNum type="romanUcPeriod"/>
            </a:pPr>
            <a:r>
              <a:rPr lang="en-US" dirty="0" smtClean="0"/>
              <a:t>Partition chromatography</a:t>
            </a:r>
            <a:endParaRPr lang="en-US" dirty="0"/>
          </a:p>
        </p:txBody>
      </p:sp>
      <p:sp>
        <p:nvSpPr>
          <p:cNvPr id="6" name="TextBox 5"/>
          <p:cNvSpPr txBox="1"/>
          <p:nvPr/>
        </p:nvSpPr>
        <p:spPr>
          <a:xfrm>
            <a:off x="990600" y="1752600"/>
            <a:ext cx="8153400" cy="477054"/>
          </a:xfrm>
          <a:prstGeom prst="rect">
            <a:avLst/>
          </a:prstGeom>
          <a:noFill/>
        </p:spPr>
        <p:txBody>
          <a:bodyPr wrap="square" rtlCol="0">
            <a:spAutoFit/>
          </a:bodyPr>
          <a:lstStyle/>
          <a:p>
            <a:pPr marL="400050" indent="-400050"/>
            <a:r>
              <a:rPr lang="en-US" sz="2500" dirty="0" smtClean="0"/>
              <a:t> </a:t>
            </a:r>
            <a:r>
              <a:rPr lang="en-US" sz="2200" b="1" dirty="0" smtClean="0"/>
              <a:t>2.  Based on phases </a:t>
            </a:r>
            <a:endParaRPr lang="en-US" sz="2200" b="1" dirty="0"/>
          </a:p>
        </p:txBody>
      </p:sp>
      <p:grpSp>
        <p:nvGrpSpPr>
          <p:cNvPr id="17" name="Group 16"/>
          <p:cNvGrpSpPr/>
          <p:nvPr/>
        </p:nvGrpSpPr>
        <p:grpSpPr>
          <a:xfrm>
            <a:off x="1600200" y="2133600"/>
            <a:ext cx="5486400" cy="1727775"/>
            <a:chOff x="1600200" y="2133600"/>
            <a:chExt cx="5486400" cy="1727775"/>
          </a:xfrm>
        </p:grpSpPr>
        <p:sp>
          <p:nvSpPr>
            <p:cNvPr id="9" name="TextBox 8"/>
            <p:cNvSpPr txBox="1"/>
            <p:nvPr/>
          </p:nvSpPr>
          <p:spPr>
            <a:xfrm>
              <a:off x="1676400" y="2133600"/>
              <a:ext cx="4191000" cy="369332"/>
            </a:xfrm>
            <a:prstGeom prst="rect">
              <a:avLst/>
            </a:prstGeom>
            <a:noFill/>
          </p:spPr>
          <p:txBody>
            <a:bodyPr wrap="square" rtlCol="0">
              <a:spAutoFit/>
            </a:bodyPr>
            <a:lstStyle/>
            <a:p>
              <a:pPr marL="400050" indent="-400050">
                <a:buClr>
                  <a:schemeClr val="tx1"/>
                </a:buClr>
                <a:buFont typeface="+mj-lt"/>
                <a:buAutoNum type="romanUcPeriod"/>
              </a:pPr>
              <a:r>
                <a:rPr lang="en-US" dirty="0" smtClean="0"/>
                <a:t>Solid phase chromatography</a:t>
              </a:r>
              <a:endParaRPr lang="en-US" dirty="0"/>
            </a:p>
          </p:txBody>
        </p:sp>
        <p:sp>
          <p:nvSpPr>
            <p:cNvPr id="10" name="TextBox 9"/>
            <p:cNvSpPr txBox="1"/>
            <p:nvPr/>
          </p:nvSpPr>
          <p:spPr>
            <a:xfrm>
              <a:off x="2362200" y="2438400"/>
              <a:ext cx="3962400" cy="584775"/>
            </a:xfrm>
            <a:prstGeom prst="rect">
              <a:avLst/>
            </a:prstGeom>
            <a:noFill/>
          </p:spPr>
          <p:txBody>
            <a:bodyPr wrap="square" rtlCol="0">
              <a:spAutoFit/>
            </a:bodyPr>
            <a:lstStyle/>
            <a:p>
              <a:pPr marL="400050" indent="-400050">
                <a:buFont typeface="+mj-lt"/>
                <a:buAutoNum type="romanLcPeriod"/>
              </a:pPr>
              <a:r>
                <a:rPr lang="en-US" sz="1600" dirty="0" smtClean="0"/>
                <a:t>Solid-liquid chromatography</a:t>
              </a:r>
            </a:p>
            <a:p>
              <a:pPr marL="400050" indent="-400050">
                <a:buFont typeface="+mj-lt"/>
                <a:buAutoNum type="romanLcPeriod"/>
              </a:pPr>
              <a:r>
                <a:rPr lang="en-US" sz="1600" dirty="0" smtClean="0"/>
                <a:t>Solid-gas chromatography</a:t>
              </a:r>
              <a:endParaRPr lang="en-US" sz="1600" dirty="0"/>
            </a:p>
          </p:txBody>
        </p:sp>
        <p:sp>
          <p:nvSpPr>
            <p:cNvPr id="11" name="TextBox 10"/>
            <p:cNvSpPr txBox="1"/>
            <p:nvPr/>
          </p:nvSpPr>
          <p:spPr>
            <a:xfrm>
              <a:off x="1600200" y="2971800"/>
              <a:ext cx="5486400" cy="369332"/>
            </a:xfrm>
            <a:prstGeom prst="rect">
              <a:avLst/>
            </a:prstGeom>
            <a:noFill/>
          </p:spPr>
          <p:txBody>
            <a:bodyPr wrap="square" rtlCol="0">
              <a:spAutoFit/>
            </a:bodyPr>
            <a:lstStyle/>
            <a:p>
              <a:pPr marL="400050" indent="-400050">
                <a:buFont typeface="+mj-lt"/>
                <a:buAutoNum type="romanUcPeriod" startAt="2"/>
              </a:pPr>
              <a:r>
                <a:rPr lang="en-US" dirty="0" smtClean="0"/>
                <a:t>Liquid phase chromatography</a:t>
              </a:r>
              <a:endParaRPr lang="en-US" dirty="0"/>
            </a:p>
          </p:txBody>
        </p:sp>
        <p:sp>
          <p:nvSpPr>
            <p:cNvPr id="13" name="TextBox 12"/>
            <p:cNvSpPr txBox="1"/>
            <p:nvPr/>
          </p:nvSpPr>
          <p:spPr>
            <a:xfrm>
              <a:off x="2362200" y="3276600"/>
              <a:ext cx="4343400" cy="584775"/>
            </a:xfrm>
            <a:prstGeom prst="rect">
              <a:avLst/>
            </a:prstGeom>
            <a:noFill/>
          </p:spPr>
          <p:txBody>
            <a:bodyPr wrap="square" rtlCol="0">
              <a:spAutoFit/>
            </a:bodyPr>
            <a:lstStyle/>
            <a:p>
              <a:pPr marL="400050" indent="-400050">
                <a:buFont typeface="+mj-lt"/>
                <a:buAutoNum type="romanLcPeriod"/>
              </a:pPr>
              <a:r>
                <a:rPr lang="en-US" sz="1600" dirty="0" smtClean="0"/>
                <a:t>Liquid-liquid chromatography</a:t>
              </a:r>
            </a:p>
            <a:p>
              <a:pPr marL="400050" indent="-400050">
                <a:buFont typeface="+mj-lt"/>
                <a:buAutoNum type="romanLcPeriod"/>
              </a:pPr>
              <a:r>
                <a:rPr lang="en-US" sz="1600" dirty="0" smtClean="0"/>
                <a:t>Liquid –gas chromatography</a:t>
              </a:r>
              <a:endParaRPr lang="en-US" sz="1600" dirty="0"/>
            </a:p>
          </p:txBody>
        </p:sp>
      </p:grpSp>
      <p:sp>
        <p:nvSpPr>
          <p:cNvPr id="14" name="TextBox 13"/>
          <p:cNvSpPr txBox="1"/>
          <p:nvPr/>
        </p:nvSpPr>
        <p:spPr>
          <a:xfrm>
            <a:off x="990600" y="3810000"/>
            <a:ext cx="6553200" cy="477054"/>
          </a:xfrm>
          <a:prstGeom prst="rect">
            <a:avLst/>
          </a:prstGeom>
          <a:noFill/>
        </p:spPr>
        <p:txBody>
          <a:bodyPr wrap="square" rtlCol="0">
            <a:spAutoFit/>
          </a:bodyPr>
          <a:lstStyle/>
          <a:p>
            <a:pPr marL="342900" indent="-342900"/>
            <a:r>
              <a:rPr lang="en-US" sz="2500" dirty="0" smtClean="0"/>
              <a:t> </a:t>
            </a:r>
            <a:r>
              <a:rPr lang="en-US" sz="2200" b="1" dirty="0" smtClean="0"/>
              <a:t>3. Based on shape of chromatographic bed</a:t>
            </a:r>
            <a:endParaRPr lang="en-US" sz="2200" b="1" dirty="0"/>
          </a:p>
        </p:txBody>
      </p:sp>
      <p:grpSp>
        <p:nvGrpSpPr>
          <p:cNvPr id="20" name="Group 19"/>
          <p:cNvGrpSpPr/>
          <p:nvPr/>
        </p:nvGrpSpPr>
        <p:grpSpPr>
          <a:xfrm>
            <a:off x="1066800" y="4191000"/>
            <a:ext cx="6553200" cy="1727775"/>
            <a:chOff x="1066800" y="4191000"/>
            <a:chExt cx="6553200" cy="1727775"/>
          </a:xfrm>
        </p:grpSpPr>
        <p:sp>
          <p:nvSpPr>
            <p:cNvPr id="15" name="TextBox 14"/>
            <p:cNvSpPr txBox="1"/>
            <p:nvPr/>
          </p:nvSpPr>
          <p:spPr>
            <a:xfrm>
              <a:off x="1143000" y="4191000"/>
              <a:ext cx="4953000" cy="381000"/>
            </a:xfrm>
            <a:prstGeom prst="rect">
              <a:avLst/>
            </a:prstGeom>
            <a:noFill/>
          </p:spPr>
          <p:txBody>
            <a:bodyPr wrap="square" rtlCol="0">
              <a:spAutoFit/>
            </a:bodyPr>
            <a:lstStyle/>
            <a:p>
              <a:pPr marL="857250" lvl="1" indent="-400050">
                <a:buFont typeface="+mj-lt"/>
                <a:buAutoNum type="romanUcPeriod"/>
              </a:pPr>
              <a:r>
                <a:rPr lang="en-US" dirty="0" smtClean="0"/>
                <a:t>Planner chromatography</a:t>
              </a:r>
              <a:endParaRPr lang="en-US" dirty="0"/>
            </a:p>
          </p:txBody>
        </p:sp>
        <p:sp>
          <p:nvSpPr>
            <p:cNvPr id="16" name="TextBox 15"/>
            <p:cNvSpPr txBox="1"/>
            <p:nvPr/>
          </p:nvSpPr>
          <p:spPr>
            <a:xfrm>
              <a:off x="2362200" y="4495800"/>
              <a:ext cx="5257800" cy="584775"/>
            </a:xfrm>
            <a:prstGeom prst="rect">
              <a:avLst/>
            </a:prstGeom>
            <a:noFill/>
          </p:spPr>
          <p:txBody>
            <a:bodyPr wrap="square" rtlCol="0">
              <a:spAutoFit/>
            </a:bodyPr>
            <a:lstStyle/>
            <a:p>
              <a:pPr marL="400050" indent="-400050">
                <a:buFont typeface="+mj-lt"/>
                <a:buAutoNum type="romanLcPeriod"/>
              </a:pPr>
              <a:r>
                <a:rPr lang="en-US" sz="1600" dirty="0" smtClean="0"/>
                <a:t>Paper chromatography</a:t>
              </a:r>
            </a:p>
            <a:p>
              <a:pPr marL="400050" indent="-400050">
                <a:buFont typeface="+mj-lt"/>
                <a:buAutoNum type="romanLcPeriod"/>
              </a:pPr>
              <a:r>
                <a:rPr lang="en-US" sz="1600" dirty="0" smtClean="0"/>
                <a:t>Thin layer chromatography</a:t>
              </a:r>
              <a:endParaRPr lang="en-US" sz="1600" dirty="0"/>
            </a:p>
          </p:txBody>
        </p:sp>
        <p:sp>
          <p:nvSpPr>
            <p:cNvPr id="18" name="TextBox 17"/>
            <p:cNvSpPr txBox="1"/>
            <p:nvPr/>
          </p:nvSpPr>
          <p:spPr>
            <a:xfrm>
              <a:off x="1066800" y="5029200"/>
              <a:ext cx="3657600" cy="381000"/>
            </a:xfrm>
            <a:prstGeom prst="rect">
              <a:avLst/>
            </a:prstGeom>
            <a:noFill/>
          </p:spPr>
          <p:txBody>
            <a:bodyPr wrap="square" rtlCol="0">
              <a:spAutoFit/>
            </a:bodyPr>
            <a:lstStyle/>
            <a:p>
              <a:pPr marL="857250" lvl="1" indent="-400050">
                <a:buFont typeface="+mj-lt"/>
                <a:buAutoNum type="romanUcPeriod" startAt="2"/>
              </a:pPr>
              <a:r>
                <a:rPr lang="en-US" dirty="0" smtClean="0"/>
                <a:t>Column chromatography</a:t>
              </a:r>
              <a:endParaRPr lang="en-US" dirty="0"/>
            </a:p>
          </p:txBody>
        </p:sp>
        <p:sp>
          <p:nvSpPr>
            <p:cNvPr id="19" name="TextBox 18"/>
            <p:cNvSpPr txBox="1"/>
            <p:nvPr/>
          </p:nvSpPr>
          <p:spPr>
            <a:xfrm>
              <a:off x="2362200" y="5334000"/>
              <a:ext cx="4953000" cy="584775"/>
            </a:xfrm>
            <a:prstGeom prst="rect">
              <a:avLst/>
            </a:prstGeom>
            <a:noFill/>
          </p:spPr>
          <p:txBody>
            <a:bodyPr wrap="square" rtlCol="0">
              <a:spAutoFit/>
            </a:bodyPr>
            <a:lstStyle/>
            <a:p>
              <a:pPr marL="400050" indent="-400050">
                <a:buFont typeface="+mj-lt"/>
                <a:buAutoNum type="romanLcPeriod"/>
              </a:pPr>
              <a:r>
                <a:rPr lang="en-US" sz="1600" dirty="0" smtClean="0"/>
                <a:t>Packed column chromatography</a:t>
              </a:r>
            </a:p>
            <a:p>
              <a:pPr marL="400050" indent="-400050">
                <a:buFont typeface="+mj-lt"/>
                <a:buAutoNum type="romanLcPeriod"/>
              </a:pPr>
              <a:r>
                <a:rPr lang="en-US" sz="1600" dirty="0" smtClean="0"/>
                <a:t>Open tubular column chromatography</a:t>
              </a:r>
              <a:endParaRPr lang="en-US" sz="1600" dirty="0"/>
            </a:p>
          </p:txBody>
        </p:sp>
      </p:grpSp>
      <p:sp>
        <p:nvSpPr>
          <p:cNvPr id="22" name="Slide Number Placeholder 21"/>
          <p:cNvSpPr>
            <a:spLocks noGrp="1"/>
          </p:cNvSpPr>
          <p:nvPr>
            <p:ph type="sldNum" sz="quarter" idx="12"/>
          </p:nvPr>
        </p:nvSpPr>
        <p:spPr/>
        <p:txBody>
          <a:bodyPr/>
          <a:lstStyle/>
          <a:p>
            <a:fld id="{0A3BBEC9-90EA-4C63-88C2-5815A9FB8A6F}" type="slidenum">
              <a:rPr lang="en-US" smtClean="0"/>
              <a:pPr/>
              <a:t>9</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ppt_x"/>
                                          </p:val>
                                        </p:tav>
                                        <p:tav tm="100000">
                                          <p:val>
                                            <p:strVal val="#ppt_x"/>
                                          </p:val>
                                        </p:tav>
                                      </p:tavLst>
                                    </p:anim>
                                    <p:anim calcmode="lin" valueType="num">
                                      <p:cBhvr additive="base">
                                        <p:cTn id="17" dur="1000" fill="hold"/>
                                        <p:tgtEl>
                                          <p:spTgt spid="5"/>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1000" fill="hold"/>
                                        <p:tgtEl>
                                          <p:spTgt spid="6"/>
                                        </p:tgtEl>
                                        <p:attrNameLst>
                                          <p:attrName>ppt_x</p:attrName>
                                        </p:attrNameLst>
                                      </p:cBhvr>
                                      <p:tavLst>
                                        <p:tav tm="0">
                                          <p:val>
                                            <p:strVal val="#ppt_x"/>
                                          </p:val>
                                        </p:tav>
                                        <p:tav tm="100000">
                                          <p:val>
                                            <p:strVal val="#ppt_x"/>
                                          </p:val>
                                        </p:tav>
                                      </p:tavLst>
                                    </p:anim>
                                    <p:anim calcmode="lin" valueType="num">
                                      <p:cBhvr additive="base">
                                        <p:cTn id="22" dur="1000" fill="hold"/>
                                        <p:tgtEl>
                                          <p:spTgt spid="6"/>
                                        </p:tgtEl>
                                        <p:attrNameLst>
                                          <p:attrName>ppt_y</p:attrName>
                                        </p:attrNameLst>
                                      </p:cBhvr>
                                      <p:tavLst>
                                        <p:tav tm="0">
                                          <p:val>
                                            <p:strVal val="1+#ppt_h/2"/>
                                          </p:val>
                                        </p:tav>
                                        <p:tav tm="100000">
                                          <p:val>
                                            <p:strVal val="#ppt_y"/>
                                          </p:val>
                                        </p:tav>
                                      </p:tavLst>
                                    </p:anim>
                                  </p:childTnLst>
                                </p:cTn>
                              </p:par>
                            </p:childTnLst>
                          </p:cTn>
                        </p:par>
                        <p:par>
                          <p:cTn id="23" fill="hold">
                            <p:stCondLst>
                              <p:cond delay="4000"/>
                            </p:stCondLst>
                            <p:childTnLst>
                              <p:par>
                                <p:cTn id="24" presetID="2" presetClass="entr" presetSubtype="4"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1000" fill="hold"/>
                                        <p:tgtEl>
                                          <p:spTgt spid="17"/>
                                        </p:tgtEl>
                                        <p:attrNameLst>
                                          <p:attrName>ppt_x</p:attrName>
                                        </p:attrNameLst>
                                      </p:cBhvr>
                                      <p:tavLst>
                                        <p:tav tm="0">
                                          <p:val>
                                            <p:strVal val="#ppt_x"/>
                                          </p:val>
                                        </p:tav>
                                        <p:tav tm="100000">
                                          <p:val>
                                            <p:strVal val="#ppt_x"/>
                                          </p:val>
                                        </p:tav>
                                      </p:tavLst>
                                    </p:anim>
                                    <p:anim calcmode="lin" valueType="num">
                                      <p:cBhvr additive="base">
                                        <p:cTn id="27" dur="1000" fill="hold"/>
                                        <p:tgtEl>
                                          <p:spTgt spid="17"/>
                                        </p:tgtEl>
                                        <p:attrNameLst>
                                          <p:attrName>ppt_y</p:attrName>
                                        </p:attrNameLst>
                                      </p:cBhvr>
                                      <p:tavLst>
                                        <p:tav tm="0">
                                          <p:val>
                                            <p:strVal val="1+#ppt_h/2"/>
                                          </p:val>
                                        </p:tav>
                                        <p:tav tm="100000">
                                          <p:val>
                                            <p:strVal val="#ppt_y"/>
                                          </p:val>
                                        </p:tav>
                                      </p:tavLst>
                                    </p:anim>
                                  </p:childTnLst>
                                </p:cTn>
                              </p:par>
                            </p:childTnLst>
                          </p:cTn>
                        </p:par>
                        <p:par>
                          <p:cTn id="28" fill="hold">
                            <p:stCondLst>
                              <p:cond delay="5000"/>
                            </p:stCondLst>
                            <p:childTnLst>
                              <p:par>
                                <p:cTn id="29" presetID="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childTnLst>
                          </p:cTn>
                        </p:par>
                        <p:par>
                          <p:cTn id="33" fill="hold">
                            <p:stCondLst>
                              <p:cond delay="6000"/>
                            </p:stCondLst>
                            <p:childTnLst>
                              <p:par>
                                <p:cTn id="34" presetID="2" presetClass="entr" presetSubtype="4"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1000" fill="hold"/>
                                        <p:tgtEl>
                                          <p:spTgt spid="20"/>
                                        </p:tgtEl>
                                        <p:attrNameLst>
                                          <p:attrName>ppt_x</p:attrName>
                                        </p:attrNameLst>
                                      </p:cBhvr>
                                      <p:tavLst>
                                        <p:tav tm="0">
                                          <p:val>
                                            <p:strVal val="#ppt_x"/>
                                          </p:val>
                                        </p:tav>
                                        <p:tav tm="100000">
                                          <p:val>
                                            <p:strVal val="#ppt_x"/>
                                          </p:val>
                                        </p:tav>
                                      </p:tavLst>
                                    </p:anim>
                                    <p:anim calcmode="lin" valueType="num">
                                      <p:cBhvr additive="base">
                                        <p:cTn id="37"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P spid="5" grpId="0"/>
      <p:bldP spid="6"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836</TotalTime>
  <Words>1445</Words>
  <Application>Microsoft Office PowerPoint</Application>
  <PresentationFormat>On-screen Show (4:3)</PresentationFormat>
  <Paragraphs>180</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Solstice</vt:lpstr>
      <vt:lpstr>1_Solstice</vt:lpstr>
      <vt:lpstr>Slide 1</vt:lpstr>
      <vt:lpstr>CONTENTS</vt:lpstr>
      <vt:lpstr>Chromatography</vt:lpstr>
      <vt:lpstr>History</vt:lpstr>
      <vt:lpstr>Principles</vt:lpstr>
      <vt:lpstr>Applications of chromatography</vt:lpstr>
      <vt:lpstr>The chromatographic method of separation, in general, involves following steps</vt:lpstr>
      <vt:lpstr>Chromatographic terms</vt:lpstr>
      <vt:lpstr>Classification of chromatography</vt:lpstr>
      <vt:lpstr>Flow chart diagram of chromatography</vt:lpstr>
      <vt:lpstr>Adsorption chromatograohy</vt:lpstr>
      <vt:lpstr>Partition chromatography </vt:lpstr>
      <vt:lpstr>Gas-Solid chromatography(G.S.C.)</vt:lpstr>
      <vt:lpstr>Solid-Liquid chromatography</vt:lpstr>
      <vt:lpstr>Liquid-Gas Chromatography</vt:lpstr>
      <vt:lpstr>Liquid-Liquid Chromatography</vt:lpstr>
      <vt:lpstr>Planner chromatography</vt:lpstr>
      <vt:lpstr>Column Chromatography</vt:lpstr>
      <vt:lpstr>Important properties of liquid stationary phase</vt:lpstr>
      <vt:lpstr>Conclusion</vt:lpstr>
      <vt:lpstr>References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dc:title>
  <dc:creator>abc</dc:creator>
  <cp:lastModifiedBy>Syed</cp:lastModifiedBy>
  <cp:revision>155</cp:revision>
  <dcterms:created xsi:type="dcterms:W3CDTF">2013-09-13T07:23:05Z</dcterms:created>
  <dcterms:modified xsi:type="dcterms:W3CDTF">2021-01-29T05:19:07Z</dcterms:modified>
</cp:coreProperties>
</file>