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2" r:id="rId2"/>
    <p:sldId id="256" r:id="rId3"/>
    <p:sldId id="260" r:id="rId4"/>
    <p:sldId id="265" r:id="rId5"/>
    <p:sldId id="261" r:id="rId6"/>
    <p:sldId id="269" r:id="rId7"/>
    <p:sldId id="270" r:id="rId8"/>
    <p:sldId id="268" r:id="rId9"/>
    <p:sldId id="259" r:id="rId10"/>
    <p:sldId id="262" r:id="rId11"/>
    <p:sldId id="264" r:id="rId12"/>
    <p:sldId id="267" r:id="rId13"/>
    <p:sldId id="271" r:id="rId14"/>
    <p:sldId id="263" r:id="rId15"/>
    <p:sldId id="266" r:id="rId16"/>
    <p:sldId id="273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15291"/>
            <a:ext cx="83210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K.Fathima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Nasreeen</a:t>
            </a:r>
            <a:endParaRPr lang="en-US" sz="3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3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M.A.,B.Ed.,</a:t>
            </a:r>
            <a:r>
              <a:rPr lang="en-US" sz="3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SET</a:t>
            </a:r>
            <a:endParaRPr lang="en-US" sz="3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American Scholar – Ralph Waldo Emerson</a:t>
            </a:r>
            <a:endParaRPr lang="en-US" sz="3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en-US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93842" y="0"/>
            <a:ext cx="875631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9841"/>
            <a:ext cx="9144000" cy="5464444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508069" y="5394961"/>
            <a:ext cx="2090057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209716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3909"/>
            <a:ext cx="9144000" cy="621018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807131" y="6008915"/>
            <a:ext cx="2090057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Picture 209716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0352"/>
            <a:ext cx="9144000" cy="5297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9646"/>
            <a:ext cx="9144000" cy="4718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209716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5358"/>
            <a:ext cx="9144000" cy="4847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6366" y="1972491"/>
            <a:ext cx="44283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en-US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Thank </a:t>
            </a:r>
            <a:r>
              <a:rPr lang="en-US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6821" y="0"/>
            <a:ext cx="875943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9339942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78823" y="640080"/>
            <a:ext cx="5995851" cy="64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8924"/>
            <a:ext cx="9144000" cy="5220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78799" y="0"/>
            <a:ext cx="338640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Picture 209716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8226"/>
            <a:ext cx="9144000" cy="4101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Picture 209716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1787"/>
            <a:ext cx="9144000" cy="4834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Picture 209716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267618" y="0"/>
            <a:ext cx="660876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7486"/>
            <a:ext cx="9144000" cy="5863027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043647" y="5525590"/>
            <a:ext cx="237744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</TotalTime>
  <Words>23</Words>
  <Application>WPS Office</Application>
  <PresentationFormat>On-screen Show (4:3)</PresentationFormat>
  <Paragraphs>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CPH1803</dc:creator>
  <cp:lastModifiedBy>god</cp:lastModifiedBy>
  <cp:revision>4</cp:revision>
  <dcterms:created xsi:type="dcterms:W3CDTF">2015-05-11T22:30:45Z</dcterms:created>
  <dcterms:modified xsi:type="dcterms:W3CDTF">2021-01-29T06:37:49Z</dcterms:modified>
</cp:coreProperties>
</file>