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71" r:id="rId3"/>
    <p:sldId id="256" r:id="rId4"/>
    <p:sldId id="265" r:id="rId5"/>
    <p:sldId id="259" r:id="rId6"/>
    <p:sldId id="270" r:id="rId7"/>
    <p:sldId id="260" r:id="rId8"/>
    <p:sldId id="261" r:id="rId9"/>
    <p:sldId id="262" r:id="rId10"/>
    <p:sldId id="258" r:id="rId11"/>
    <p:sldId id="263" r:id="rId12"/>
    <p:sldId id="264" r:id="rId13"/>
    <p:sldId id="266" r:id="rId14"/>
    <p:sldId id="269" r:id="rId15"/>
    <p:sldId id="273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2021/1/28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extBox 1048646"/>
          <p:cNvSpPr txBox="1"/>
          <p:nvPr/>
        </p:nvSpPr>
        <p:spPr>
          <a:xfrm>
            <a:off x="1240971" y="1123405"/>
            <a:ext cx="6936378" cy="30469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                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                   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K.Fathima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Nasreeen</a:t>
            </a:r>
            <a:endParaRPr lang="en-US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M.A</a:t>
            </a:r>
            <a:r>
              <a:rPr 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.,B.Ed.,SET</a:t>
            </a:r>
            <a:endParaRPr lang="en-US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Grammar - Art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icles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621"/>
            <a:ext cx="9144000" cy="642875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59" y="0"/>
            <a:ext cx="590468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79" y="0"/>
            <a:ext cx="594064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224" y="0"/>
            <a:ext cx="906555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209716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12493" y="0"/>
            <a:ext cx="591901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B7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extBox 1048647"/>
          <p:cNvSpPr txBox="1"/>
          <p:nvPr/>
        </p:nvSpPr>
        <p:spPr>
          <a:xfrm>
            <a:off x="2286000" y="2325190"/>
            <a:ext cx="4286000" cy="14465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4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Picture 209716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0623" y="858910"/>
            <a:ext cx="8642753" cy="58576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1689" y="0"/>
            <a:ext cx="874062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92857" y="0"/>
            <a:ext cx="575828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30343" y="0"/>
            <a:ext cx="588331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2097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9770"/>
            <a:ext cx="9144000" cy="67887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44468" y="0"/>
            <a:ext cx="585506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23229" y="0"/>
            <a:ext cx="589754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4639"/>
            <a:ext cx="9144000" cy="51687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WPS Office</Application>
  <PresentationFormat>On-screen Show (4:3)</PresentationFormat>
  <Paragraphs>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CPH1803</dc:creator>
  <cp:lastModifiedBy>god</cp:lastModifiedBy>
  <cp:revision>1</cp:revision>
  <dcterms:created xsi:type="dcterms:W3CDTF">2015-05-11T22:30:45Z</dcterms:created>
  <dcterms:modified xsi:type="dcterms:W3CDTF">2021-01-29T06:36:46Z</dcterms:modified>
</cp:coreProperties>
</file>