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1" r:id="rId2"/>
    <p:sldId id="280" r:id="rId3"/>
    <p:sldId id="262" r:id="rId4"/>
    <p:sldId id="269" r:id="rId5"/>
    <p:sldId id="283" r:id="rId6"/>
    <p:sldId id="286" r:id="rId7"/>
    <p:sldId id="274" r:id="rId8"/>
    <p:sldId id="264" r:id="rId9"/>
    <p:sldId id="285" r:id="rId10"/>
    <p:sldId id="260" r:id="rId11"/>
    <p:sldId id="272" r:id="rId12"/>
    <p:sldId id="284" r:id="rId13"/>
    <p:sldId id="267" r:id="rId14"/>
    <p:sldId id="268" r:id="rId15"/>
    <p:sldId id="276" r:id="rId16"/>
    <p:sldId id="282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0BC1078-46ED-40F9-8930-935BAD7C2B02}" type="datetimeFigureOut">
              <a:rPr lang="zh-CN" altLang="en-US" smtClean="0"/>
              <a:pPr/>
              <a:t>2021/1/28</a:t>
            </a:fld>
            <a:endParaRPr lang="zh-CN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BC1078-46ED-40F9-8930-935BAD7C2B02}" type="datetimeFigureOut">
              <a:rPr lang="zh-CN" altLang="en-US" smtClean="0"/>
              <a:pPr/>
              <a:t>2021/1/28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0BC1078-46ED-40F9-8930-935BAD7C2B02}" type="datetimeFigureOut">
              <a:rPr lang="zh-CN" altLang="en-US" smtClean="0"/>
              <a:pPr/>
              <a:t>2021/1/28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BC1078-46ED-40F9-8930-935BAD7C2B02}" type="datetimeFigureOut">
              <a:rPr lang="zh-CN" altLang="en-US" smtClean="0"/>
              <a:pPr/>
              <a:t>2021/1/28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0BC1078-46ED-40F9-8930-935BAD7C2B02}" type="datetimeFigureOut">
              <a:rPr lang="zh-CN" altLang="en-US" smtClean="0"/>
              <a:pPr/>
              <a:t>2021/1/28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BC1078-46ED-40F9-8930-935BAD7C2B02}" type="datetimeFigureOut">
              <a:rPr lang="zh-CN" altLang="en-US" smtClean="0"/>
              <a:pPr/>
              <a:t>2021/1/28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BC1078-46ED-40F9-8930-935BAD7C2B02}" type="datetimeFigureOut">
              <a:rPr lang="zh-CN" altLang="en-US" smtClean="0"/>
              <a:pPr/>
              <a:t>2021/1/28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BC1078-46ED-40F9-8930-935BAD7C2B02}" type="datetimeFigureOut">
              <a:rPr lang="zh-CN" altLang="en-US" smtClean="0"/>
              <a:pPr/>
              <a:t>2021/1/28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0BC1078-46ED-40F9-8930-935BAD7C2B02}" type="datetimeFigureOut">
              <a:rPr lang="zh-CN" altLang="en-US" smtClean="0"/>
              <a:pPr/>
              <a:t>2021/1/28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BC1078-46ED-40F9-8930-935BAD7C2B02}" type="datetimeFigureOut">
              <a:rPr lang="zh-CN" altLang="en-US" smtClean="0"/>
              <a:pPr/>
              <a:t>2021/1/28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BC1078-46ED-40F9-8930-935BAD7C2B02}" type="datetimeFigureOut">
              <a:rPr lang="zh-CN" altLang="en-US" smtClean="0"/>
              <a:pPr/>
              <a:t>2021/1/28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0BC1078-46ED-40F9-8930-935BAD7C2B02}" type="datetimeFigureOut">
              <a:rPr lang="zh-CN" altLang="en-US" smtClean="0"/>
              <a:pPr/>
              <a:t>2021/1/28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5577" y="979714"/>
            <a:ext cx="770708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en-US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K.Fathima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Nasreeen</a:t>
            </a:r>
            <a:endParaRPr lang="en-US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M.A.,B.Ed.,SET</a:t>
            </a:r>
            <a:endParaRPr lang="en-US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Telephonic Conversation –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Wole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Soyinka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0971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086135" y="0"/>
            <a:ext cx="4971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Picture 209716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375033" y="0"/>
            <a:ext cx="439393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10129_1235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225" y="0"/>
            <a:ext cx="55155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209716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733078" y="0"/>
            <a:ext cx="567784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209716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756026" y="0"/>
            <a:ext cx="563194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209717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270" y="0"/>
            <a:ext cx="913345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7990" y="2220686"/>
            <a:ext cx="43180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Thank 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Picture 209717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09715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03608" y="0"/>
            <a:ext cx="413678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209716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53263" y="0"/>
            <a:ext cx="403747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10129_1217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296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39634" y="287384"/>
            <a:ext cx="2076995" cy="431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10129_1236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08590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Picture 209716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6072"/>
            <a:ext cx="9144000" cy="4885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09715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045734" y="0"/>
            <a:ext cx="3052531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187337" y="4532811"/>
            <a:ext cx="2899955" cy="21423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978331" y="0"/>
            <a:ext cx="2952206" cy="1959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10129_1236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717" y="0"/>
            <a:ext cx="592656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</TotalTime>
  <Words>23</Words>
  <Application>WPS Office</Application>
  <PresentationFormat>On-screen Show (4:3)</PresentationFormat>
  <Paragraphs>10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Opulent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CPH1803</dc:creator>
  <cp:lastModifiedBy>god</cp:lastModifiedBy>
  <cp:revision>6</cp:revision>
  <dcterms:created xsi:type="dcterms:W3CDTF">2015-05-11T22:30:45Z</dcterms:created>
  <dcterms:modified xsi:type="dcterms:W3CDTF">2021-01-29T07:13:09Z</dcterms:modified>
</cp:coreProperties>
</file>