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80" r:id="rId2"/>
    <p:sldId id="258" r:id="rId3"/>
    <p:sldId id="277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93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9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7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29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93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6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5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0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5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2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53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5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79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9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23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57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9E645-48E1-40EA-9E56-8C3EE55617E1}"/>
              </a:ext>
            </a:extLst>
          </p:cNvPr>
          <p:cNvSpPr/>
          <p:nvPr/>
        </p:nvSpPr>
        <p:spPr>
          <a:xfrm>
            <a:off x="371061" y="1219200"/>
            <a:ext cx="8017565" cy="316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B.NAGIA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Assistant Professor of English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H.K.R.H College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Verb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806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8" y="233795"/>
            <a:ext cx="8637444" cy="6390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4" y="305233"/>
            <a:ext cx="8741352" cy="624753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" y="318222"/>
            <a:ext cx="8585488" cy="6221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extLst>
          <p:ext uri="http://mobile.wps.cn/transition/2016/1">
            <p:transition xmlns="" val="wps_appear_l_1000"/>
          </p:ext>
        </p:extLst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" y="389659"/>
            <a:ext cx="8611465" cy="6078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" y="201324"/>
            <a:ext cx="8689398" cy="645535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162358"/>
            <a:ext cx="8624454" cy="653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invert_l_1500"/>
          </p:ext>
        </p:extLst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" y="90921"/>
            <a:ext cx="8689398" cy="667615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10404"/>
            <a:ext cx="8715374" cy="663719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6" y="129886"/>
            <a:ext cx="8767328" cy="659822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0" y="344199"/>
            <a:ext cx="8663420" cy="61696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220807"/>
            <a:ext cx="8728363" cy="6416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teeter_l_1500"/>
          </p:ext>
        </p:extLst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" y="155864"/>
            <a:ext cx="9066067" cy="654627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56D55D-AFD3-4973-85AE-34EA5FE7CF51}"/>
              </a:ext>
            </a:extLst>
          </p:cNvPr>
          <p:cNvSpPr/>
          <p:nvPr/>
        </p:nvSpPr>
        <p:spPr>
          <a:xfrm>
            <a:off x="1616765" y="2213113"/>
            <a:ext cx="6771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14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1" y="318222"/>
            <a:ext cx="8780318" cy="62215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" y="103909"/>
            <a:ext cx="8585488" cy="665018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0" y="344199"/>
            <a:ext cx="8663420" cy="6169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teeter_l_1500"/>
          </p:ext>
        </p:extLst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4" y="233795"/>
            <a:ext cx="8650431" cy="6390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8" y="201324"/>
            <a:ext cx="8637444" cy="6455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" y="305233"/>
            <a:ext cx="8611465" cy="6247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0" y="285750"/>
            <a:ext cx="8754340" cy="6286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</TotalTime>
  <Words>25</Words>
  <Application>Microsoft Office PowerPoint</Application>
  <PresentationFormat>On-screen Show (4:3)</PresentationFormat>
  <Paragraphs>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CPH1827</dc:creator>
  <cp:lastModifiedBy>Parveen</cp:lastModifiedBy>
  <cp:revision>3</cp:revision>
  <dcterms:created xsi:type="dcterms:W3CDTF">2015-05-11T22:30:45Z</dcterms:created>
  <dcterms:modified xsi:type="dcterms:W3CDTF">2021-01-26T07:08:11Z</dcterms:modified>
</cp:coreProperties>
</file>