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5" r:id="rId2"/>
    <p:sldId id="258" r:id="rId3"/>
    <p:sldId id="260" r:id="rId4"/>
    <p:sldId id="261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12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01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5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2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68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5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22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4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55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70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90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76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8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64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3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117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03075E-1235-46F2-8478-74383E6DAFAD}"/>
              </a:ext>
            </a:extLst>
          </p:cNvPr>
          <p:cNvSpPr/>
          <p:nvPr/>
        </p:nvSpPr>
        <p:spPr>
          <a:xfrm>
            <a:off x="371061" y="1219200"/>
            <a:ext cx="8017565" cy="316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B.NAGIA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Assistant Professor of English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H.K.R.H College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Wuthering Heights – Emily Bronte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507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" y="227301"/>
            <a:ext cx="8611465" cy="6403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0" y="240290"/>
            <a:ext cx="8754340" cy="637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" y="253279"/>
            <a:ext cx="8689398" cy="6351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350693"/>
            <a:ext cx="8728363" cy="6156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5" y="305233"/>
            <a:ext cx="8559510" cy="6247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233795"/>
            <a:ext cx="8624454" cy="639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227301"/>
            <a:ext cx="8780318" cy="6403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201324"/>
            <a:ext cx="8624454" cy="6455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FE872-85B8-4EDE-B601-3FF2C7F20D3D}"/>
              </a:ext>
            </a:extLst>
          </p:cNvPr>
          <p:cNvSpPr/>
          <p:nvPr/>
        </p:nvSpPr>
        <p:spPr>
          <a:xfrm flipH="1">
            <a:off x="1046921" y="3244334"/>
            <a:ext cx="7089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THANK YOU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233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" y="142875"/>
            <a:ext cx="8585488" cy="657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214313"/>
            <a:ext cx="8624454" cy="6429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207818"/>
            <a:ext cx="8676408" cy="6442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1" y="207818"/>
            <a:ext cx="8598477" cy="6442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246784"/>
            <a:ext cx="8676408" cy="6364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94830"/>
            <a:ext cx="8624454" cy="646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4" y="207818"/>
            <a:ext cx="8650431" cy="6442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149369"/>
            <a:ext cx="8780318" cy="6559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</TotalTime>
  <Words>28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CPH1827</dc:creator>
  <cp:lastModifiedBy>Parveen</cp:lastModifiedBy>
  <cp:revision>2</cp:revision>
  <dcterms:created xsi:type="dcterms:W3CDTF">2015-05-11T22:30:45Z</dcterms:created>
  <dcterms:modified xsi:type="dcterms:W3CDTF">2021-01-26T07:23:51Z</dcterms:modified>
</cp:coreProperties>
</file>