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77" r:id="rId4"/>
    <p:sldId id="259" r:id="rId5"/>
    <p:sldId id="275" r:id="rId6"/>
    <p:sldId id="262" r:id="rId7"/>
    <p:sldId id="278" r:id="rId8"/>
    <p:sldId id="282" r:id="rId9"/>
    <p:sldId id="281" r:id="rId10"/>
    <p:sldId id="280" r:id="rId11"/>
    <p:sldId id="279" r:id="rId12"/>
    <p:sldId id="283" r:id="rId13"/>
    <p:sldId id="284" r:id="rId14"/>
    <p:sldId id="285" r:id="rId15"/>
    <p:sldId id="27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0251" autoAdjust="0"/>
    <p:restoredTop sz="94660"/>
  </p:normalViewPr>
  <p:slideViewPr>
    <p:cSldViewPr>
      <p:cViewPr varScale="1">
        <p:scale>
          <a:sx n="53" d="100"/>
          <a:sy n="53" d="100"/>
        </p:scale>
        <p:origin x="-854"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F86C0FD-EEA8-4C68-AB33-D46AB307D4A1}" type="datetimeFigureOut">
              <a:rPr lang="en-US" smtClean="0"/>
              <a:pPr/>
              <a:t>1/28/2021</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7A7EC582-16C1-4CCD-A1D2-298991625D62}"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86C0FD-EEA8-4C68-AB33-D46AB307D4A1}" type="datetimeFigureOut">
              <a:rPr lang="en-US" smtClean="0"/>
              <a:pPr/>
              <a:t>1/28/2021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A7EC582-16C1-4CCD-A1D2-298991625D62}"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86C0FD-EEA8-4C68-AB33-D46AB307D4A1}" type="datetimeFigureOut">
              <a:rPr lang="en-US" smtClean="0"/>
              <a:pPr/>
              <a:t>1/28/2021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A7EC582-16C1-4CCD-A1D2-298991625D62}"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86C0FD-EEA8-4C68-AB33-D46AB307D4A1}" type="datetimeFigureOut">
              <a:rPr lang="en-US" smtClean="0"/>
              <a:pPr/>
              <a:t>1/28/2021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A7EC582-16C1-4CCD-A1D2-298991625D62}"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F86C0FD-EEA8-4C68-AB33-D46AB307D4A1}" type="datetimeFigureOut">
              <a:rPr lang="en-US" smtClean="0"/>
              <a:pPr/>
              <a:t>1/28/2021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A7EC582-16C1-4CCD-A1D2-298991625D62}"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F86C0FD-EEA8-4C68-AB33-D46AB307D4A1}" type="datetimeFigureOut">
              <a:rPr lang="en-US" smtClean="0"/>
              <a:pPr/>
              <a:t>1/28/2021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A7EC582-16C1-4CCD-A1D2-298991625D62}"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F86C0FD-EEA8-4C68-AB33-D46AB307D4A1}" type="datetimeFigureOut">
              <a:rPr lang="en-US" smtClean="0"/>
              <a:pPr/>
              <a:t>1/28/2021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A7EC582-16C1-4CCD-A1D2-298991625D62}"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F86C0FD-EEA8-4C68-AB33-D46AB307D4A1}" type="datetimeFigureOut">
              <a:rPr lang="en-US" smtClean="0"/>
              <a:pPr/>
              <a:t>1/28/2021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A7EC582-16C1-4CCD-A1D2-298991625D62}"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86C0FD-EEA8-4C68-AB33-D46AB307D4A1}" type="datetimeFigureOut">
              <a:rPr lang="en-US" smtClean="0"/>
              <a:pPr/>
              <a:t>1/28/2021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A7EC582-16C1-4CCD-A1D2-298991625D62}"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F86C0FD-EEA8-4C68-AB33-D46AB307D4A1}" type="datetimeFigureOut">
              <a:rPr lang="en-US" smtClean="0"/>
              <a:pPr/>
              <a:t>1/28/2021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A7EC582-16C1-4CCD-A1D2-298991625D62}"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F86C0FD-EEA8-4C68-AB33-D46AB307D4A1}" type="datetimeFigureOut">
              <a:rPr lang="en-US" smtClean="0"/>
              <a:pPr/>
              <a:t>1/28/2021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7A7EC582-16C1-4CCD-A1D2-298991625D62}" type="slidenum">
              <a:rPr lang="en-IN" smtClean="0"/>
              <a:pPr/>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F86C0FD-EEA8-4C68-AB33-D46AB307D4A1}" type="datetimeFigureOut">
              <a:rPr lang="en-US" smtClean="0"/>
              <a:pPr/>
              <a:t>1/28/2021</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A7EC582-16C1-4CCD-A1D2-298991625D62}" type="slidenum">
              <a:rPr lang="en-IN" smtClean="0"/>
              <a:pPr/>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safanasee\Desktop\bottle imp.png"/>
          <p:cNvPicPr>
            <a:picLocks noChangeAspect="1" noChangeArrowheads="1"/>
          </p:cNvPicPr>
          <p:nvPr/>
        </p:nvPicPr>
        <p:blipFill>
          <a:blip r:embed="rId2"/>
          <a:srcRect/>
          <a:stretch>
            <a:fillRect/>
          </a:stretch>
        </p:blipFill>
        <p:spPr bwMode="auto">
          <a:xfrm>
            <a:off x="428596" y="1142984"/>
            <a:ext cx="8386497" cy="5367358"/>
          </a:xfrm>
          <a:prstGeom prst="rect">
            <a:avLst/>
          </a:prstGeom>
          <a:noFill/>
        </p:spPr>
      </p:pic>
      <p:sp>
        <p:nvSpPr>
          <p:cNvPr id="3" name="Rectangle 2"/>
          <p:cNvSpPr/>
          <p:nvPr/>
        </p:nvSpPr>
        <p:spPr>
          <a:xfrm>
            <a:off x="3000364" y="4071943"/>
            <a:ext cx="5214974" cy="3385542"/>
          </a:xfrm>
          <a:prstGeom prst="rect">
            <a:avLst/>
          </a:prstGeom>
          <a:no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endParaRPr lang="en-US" sz="4000" b="1" dirty="0" smtClean="0">
              <a:ln w="50800"/>
              <a:solidFill>
                <a:srgbClr val="FFFF00"/>
              </a:solidFill>
            </a:endParaRPr>
          </a:p>
          <a:p>
            <a:r>
              <a:rPr lang="en-US" sz="4000" b="1" dirty="0" err="1" smtClean="0">
                <a:ln w="50800"/>
                <a:solidFill>
                  <a:srgbClr val="FFFF00"/>
                </a:solidFill>
              </a:rPr>
              <a:t>Nasreen</a:t>
            </a:r>
            <a:r>
              <a:rPr lang="en-US" sz="4000" b="1" dirty="0" smtClean="0">
                <a:ln w="50800"/>
                <a:solidFill>
                  <a:srgbClr val="FFFF00"/>
                </a:solidFill>
              </a:rPr>
              <a:t> </a:t>
            </a:r>
            <a:r>
              <a:rPr lang="en-US" sz="4000" b="1" dirty="0" err="1" smtClean="0">
                <a:ln w="50800"/>
                <a:solidFill>
                  <a:srgbClr val="FFFF00"/>
                </a:solidFill>
              </a:rPr>
              <a:t>Banu</a:t>
            </a:r>
            <a:r>
              <a:rPr lang="en-US" sz="4000" b="1" dirty="0" smtClean="0">
                <a:ln w="50800"/>
                <a:solidFill>
                  <a:srgbClr val="FFFF00"/>
                </a:solidFill>
              </a:rPr>
              <a:t> S</a:t>
            </a:r>
          </a:p>
          <a:p>
            <a:r>
              <a:rPr lang="en-US" sz="4000" b="1" dirty="0" smtClean="0">
                <a:ln w="50800"/>
                <a:solidFill>
                  <a:srgbClr val="FFFF00"/>
                </a:solidFill>
              </a:rPr>
              <a:t>Assistant Professor</a:t>
            </a:r>
          </a:p>
          <a:p>
            <a:r>
              <a:rPr lang="en-US" sz="4000" b="1" dirty="0" smtClean="0">
                <a:ln w="50800"/>
                <a:solidFill>
                  <a:srgbClr val="FFFF00"/>
                </a:solidFill>
              </a:rPr>
              <a:t>Dept of English</a:t>
            </a:r>
          </a:p>
          <a:p>
            <a:pPr algn="ctr"/>
            <a:endParaRPr lang="en-US" sz="5400" b="1" dirty="0">
              <a:ln w="50800"/>
              <a:solidFill>
                <a:schemeClr val="bg1">
                  <a:shade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 (Conti.)</a:t>
            </a:r>
            <a:endParaRPr lang="en-IN" dirty="0"/>
          </a:p>
        </p:txBody>
      </p:sp>
      <p:sp>
        <p:nvSpPr>
          <p:cNvPr id="3" name="Content Placeholder 2"/>
          <p:cNvSpPr>
            <a:spLocks noGrp="1"/>
          </p:cNvSpPr>
          <p:nvPr>
            <p:ph idx="1"/>
          </p:nvPr>
        </p:nvSpPr>
        <p:spPr/>
        <p:txBody>
          <a:bodyPr>
            <a:normAutofit fontScale="92500"/>
          </a:bodyPr>
          <a:lstStyle/>
          <a:p>
            <a:r>
              <a:rPr lang="en-IN" dirty="0" smtClean="0"/>
              <a:t>One night </a:t>
            </a:r>
            <a:r>
              <a:rPr lang="en-IN" dirty="0" err="1" smtClean="0"/>
              <a:t>Kokua</a:t>
            </a:r>
            <a:r>
              <a:rPr lang="en-IN" dirty="0" smtClean="0"/>
              <a:t> finds an old man and asks him to buy the bottle from her husband and she'll buy it back from him.</a:t>
            </a:r>
          </a:p>
          <a:p>
            <a:r>
              <a:rPr lang="en-IN" dirty="0" smtClean="0"/>
              <a:t>Over </a:t>
            </a:r>
            <a:r>
              <a:rPr lang="en-IN" dirty="0" err="1" smtClean="0"/>
              <a:t>joyed</a:t>
            </a:r>
            <a:r>
              <a:rPr lang="en-IN" dirty="0" smtClean="0"/>
              <a:t> to be free of the bottle once more </a:t>
            </a:r>
            <a:r>
              <a:rPr lang="en-IN" dirty="0" err="1" smtClean="0"/>
              <a:t>Keawe</a:t>
            </a:r>
            <a:r>
              <a:rPr lang="en-IN" dirty="0" smtClean="0"/>
              <a:t> goes out not noticing his </a:t>
            </a:r>
            <a:r>
              <a:rPr lang="en-IN" dirty="0" err="1" smtClean="0"/>
              <a:t>wifes</a:t>
            </a:r>
            <a:r>
              <a:rPr lang="en-IN" dirty="0" smtClean="0"/>
              <a:t> </a:t>
            </a:r>
            <a:r>
              <a:rPr lang="en-IN" dirty="0" err="1" smtClean="0"/>
              <a:t>dispare</a:t>
            </a:r>
            <a:r>
              <a:rPr lang="en-IN" dirty="0" smtClean="0"/>
              <a:t>.</a:t>
            </a:r>
          </a:p>
          <a:p>
            <a:r>
              <a:rPr lang="en-IN" dirty="0" smtClean="0"/>
              <a:t>After meting a boatswain he goes home to get more money and realizes what his wife has done.</a:t>
            </a:r>
          </a:p>
          <a:p>
            <a:r>
              <a:rPr lang="en-IN" dirty="0" smtClean="0"/>
              <a:t>He goes to the boatswain and convinces him to buy the bottle from his wife and that he'll buy it back from him.</a:t>
            </a:r>
          </a:p>
          <a:p>
            <a:r>
              <a:rPr lang="en-IN" dirty="0" smtClean="0"/>
              <a:t>The boatswain buys it but decides to keep it even after </a:t>
            </a:r>
            <a:r>
              <a:rPr lang="en-IN" dirty="0" err="1" smtClean="0"/>
              <a:t>Keawe</a:t>
            </a:r>
            <a:r>
              <a:rPr lang="en-IN" dirty="0" smtClean="0"/>
              <a:t> tells him he will go to hell.</a:t>
            </a:r>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857232"/>
            <a:ext cx="8229600" cy="1143000"/>
          </a:xfrm>
        </p:spPr>
        <p:txBody>
          <a:bodyPr>
            <a:normAutofit fontScale="90000"/>
          </a:bodyPr>
          <a:lstStyle/>
          <a:p>
            <a:r>
              <a:rPr lang="en-IN" dirty="0" smtClean="0"/>
              <a:t/>
            </a:r>
            <a:br>
              <a:rPr lang="en-IN" dirty="0" smtClean="0"/>
            </a:br>
            <a:r>
              <a:rPr lang="en-IN" dirty="0" smtClean="0"/>
              <a:t>Lit</a:t>
            </a:r>
            <a:r>
              <a:rPr lang="en-IN" dirty="0" smtClean="0"/>
              <a:t>. devices and style</a:t>
            </a:r>
            <a:br>
              <a:rPr lang="en-IN" dirty="0" smtClean="0"/>
            </a:br>
            <a:endParaRPr lang="en-IN" dirty="0"/>
          </a:p>
        </p:txBody>
      </p:sp>
      <p:sp>
        <p:nvSpPr>
          <p:cNvPr id="3" name="Content Placeholder 2"/>
          <p:cNvSpPr>
            <a:spLocks noGrp="1"/>
          </p:cNvSpPr>
          <p:nvPr>
            <p:ph idx="1"/>
          </p:nvPr>
        </p:nvSpPr>
        <p:spPr>
          <a:xfrm>
            <a:off x="457200" y="1428736"/>
            <a:ext cx="8229600" cy="4895864"/>
          </a:xfrm>
        </p:spPr>
        <p:txBody>
          <a:bodyPr>
            <a:normAutofit fontScale="92500" lnSpcReduction="20000"/>
          </a:bodyPr>
          <a:lstStyle/>
          <a:p>
            <a:r>
              <a:rPr lang="en-IN" b="1" dirty="0" smtClean="0"/>
              <a:t>Style:</a:t>
            </a:r>
          </a:p>
          <a:p>
            <a:r>
              <a:rPr lang="en-IN" dirty="0" smtClean="0"/>
              <a:t>The story is in 3rd person.</a:t>
            </a:r>
          </a:p>
          <a:p>
            <a:r>
              <a:rPr lang="en-IN" dirty="0" smtClean="0"/>
              <a:t>It uses a lot of imagery.</a:t>
            </a:r>
          </a:p>
          <a:p>
            <a:r>
              <a:rPr lang="en-IN" dirty="0" smtClean="0"/>
              <a:t>It is an adventure-fantasy story.</a:t>
            </a:r>
          </a:p>
          <a:p>
            <a:r>
              <a:rPr lang="en-IN" b="1" dirty="0" smtClean="0"/>
              <a:t>Lit. devices:</a:t>
            </a:r>
          </a:p>
          <a:p>
            <a:r>
              <a:rPr lang="en-IN" dirty="0" smtClean="0"/>
              <a:t>Imagery: " the widows were bright like diamonds"</a:t>
            </a:r>
          </a:p>
          <a:p>
            <a:r>
              <a:rPr lang="en-IN" dirty="0" smtClean="0"/>
              <a:t>"the moon was blacken"</a:t>
            </a:r>
          </a:p>
          <a:p>
            <a:r>
              <a:rPr lang="en-IN" dirty="0" smtClean="0"/>
              <a:t>Personification: "the long neck sticking up; and as for the round belly"</a:t>
            </a:r>
          </a:p>
          <a:p>
            <a:r>
              <a:rPr lang="en-IN" dirty="0" smtClean="0"/>
              <a:t>"the wind roared"</a:t>
            </a:r>
          </a:p>
          <a:p>
            <a:r>
              <a:rPr lang="en-IN" dirty="0" smtClean="0"/>
              <a:t>Simile: "weeping like a child"</a:t>
            </a:r>
          </a:p>
          <a:p>
            <a:r>
              <a:rPr lang="en-IN" dirty="0" smtClean="0"/>
              <a:t>"wine departed from his head like mist off a river in the morning"</a:t>
            </a:r>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000108"/>
            <a:ext cx="8229600" cy="1143000"/>
          </a:xfrm>
        </p:spPr>
        <p:txBody>
          <a:bodyPr>
            <a:normAutofit fontScale="90000"/>
          </a:bodyPr>
          <a:lstStyle/>
          <a:p>
            <a:r>
              <a:rPr lang="en-IN" dirty="0" smtClean="0"/>
              <a:t>Main Themes</a:t>
            </a:r>
            <a:br>
              <a:rPr lang="en-IN" dirty="0" smtClean="0"/>
            </a:br>
            <a:endParaRPr lang="en-IN" dirty="0"/>
          </a:p>
        </p:txBody>
      </p:sp>
      <p:sp>
        <p:nvSpPr>
          <p:cNvPr id="3" name="Content Placeholder 2"/>
          <p:cNvSpPr>
            <a:spLocks noGrp="1"/>
          </p:cNvSpPr>
          <p:nvPr>
            <p:ph idx="1"/>
          </p:nvPr>
        </p:nvSpPr>
        <p:spPr/>
        <p:txBody>
          <a:bodyPr/>
          <a:lstStyle/>
          <a:p>
            <a:r>
              <a:rPr lang="en-IN" dirty="0" smtClean="0"/>
              <a:t>Be careful that what you wish for is worth the price.</a:t>
            </a:r>
          </a:p>
          <a:p>
            <a:r>
              <a:rPr lang="en-IN" dirty="0" smtClean="0"/>
              <a:t>This theme is precedent because in this story the price paid is their soul if they don't manage to sell the bottle again and at one point in the story it seemed that, that price was going to be paid.</a:t>
            </a:r>
          </a:p>
          <a:p>
            <a:r>
              <a:rPr lang="en-IN" dirty="0" smtClean="0"/>
              <a:t>Everything rights itself in the end.</a:t>
            </a:r>
          </a:p>
          <a:p>
            <a:r>
              <a:rPr lang="en-IN" dirty="0" smtClean="0"/>
              <a:t>In the end of the story </a:t>
            </a:r>
            <a:r>
              <a:rPr lang="en-IN" dirty="0" err="1" smtClean="0"/>
              <a:t>Keawe</a:t>
            </a:r>
            <a:r>
              <a:rPr lang="en-IN" dirty="0" smtClean="0"/>
              <a:t> finds someone to buy the bottle back from his wife and in the end the man wouldn't let </a:t>
            </a:r>
            <a:r>
              <a:rPr lang="en-IN" dirty="0" err="1" smtClean="0"/>
              <a:t>Keawe</a:t>
            </a:r>
            <a:r>
              <a:rPr lang="en-IN" dirty="0" smtClean="0"/>
              <a:t> keep his end of the deal because he wouldn't let </a:t>
            </a:r>
            <a:r>
              <a:rPr lang="en-IN" dirty="0" err="1" smtClean="0"/>
              <a:t>Keawe</a:t>
            </a:r>
            <a:r>
              <a:rPr lang="en-IN" dirty="0" smtClean="0"/>
              <a:t> buy it back.</a:t>
            </a:r>
          </a:p>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000108"/>
            <a:ext cx="8229600" cy="1143000"/>
          </a:xfrm>
        </p:spPr>
        <p:txBody>
          <a:bodyPr>
            <a:normAutofit fontScale="90000"/>
          </a:bodyPr>
          <a:lstStyle/>
          <a:p>
            <a:r>
              <a:rPr lang="en-IN" dirty="0" smtClean="0"/>
              <a:t>Favourite </a:t>
            </a:r>
            <a:r>
              <a:rPr lang="en-IN" dirty="0" smtClean="0"/>
              <a:t>part</a:t>
            </a:r>
            <a:br>
              <a:rPr lang="en-IN" dirty="0" smtClean="0"/>
            </a:b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Favourite </a:t>
            </a:r>
            <a:r>
              <a:rPr lang="en-IN" dirty="0" smtClean="0"/>
              <a:t>part was the end and not just because the story was finally over. In the end of the story everything works out for </a:t>
            </a:r>
            <a:r>
              <a:rPr lang="en-IN" dirty="0" err="1" smtClean="0"/>
              <a:t>Keawe</a:t>
            </a:r>
            <a:r>
              <a:rPr lang="en-IN" dirty="0" smtClean="0"/>
              <a:t>. He gets a wife, he frees himself of his sickness, and he gets what he wanted from the beginning a grand house. </a:t>
            </a:r>
            <a:endParaRPr lang="en-IN" dirty="0" smtClean="0"/>
          </a:p>
          <a:p>
            <a:r>
              <a:rPr lang="en-IN" dirty="0" smtClean="0"/>
              <a:t>He </a:t>
            </a:r>
            <a:r>
              <a:rPr lang="en-IN" dirty="0" smtClean="0"/>
              <a:t>also frees himself of the cursed bottle while still keeping to his morals. He was willing to risk damnation once again just to save his wife. He was willing to buy the bottle back from the boatswain, but the boatswain decides to keep it for himself thus saving </a:t>
            </a:r>
            <a:r>
              <a:rPr lang="en-IN" dirty="0" err="1" smtClean="0"/>
              <a:t>Keawe</a:t>
            </a:r>
            <a:r>
              <a:rPr lang="en-IN" dirty="0" smtClean="0"/>
              <a:t> soul. </a:t>
            </a:r>
            <a:endParaRPr lang="en-IN" dirty="0" smtClean="0"/>
          </a:p>
          <a:p>
            <a:r>
              <a:rPr lang="en-IN" dirty="0" smtClean="0"/>
              <a:t>It </a:t>
            </a:r>
            <a:r>
              <a:rPr lang="en-IN" dirty="0" smtClean="0"/>
              <a:t>is with all these things that makes the end great because in the end everyone is happy and </a:t>
            </a:r>
            <a:r>
              <a:rPr lang="en-IN" dirty="0" err="1" smtClean="0"/>
              <a:t>Keawe</a:t>
            </a:r>
            <a:r>
              <a:rPr lang="en-IN" dirty="0" smtClean="0"/>
              <a:t> is saved from the bottle and damnation.</a:t>
            </a:r>
          </a:p>
          <a:p>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a:t>
            </a:r>
            <a:endParaRPr lang="en-IN" dirty="0"/>
          </a:p>
        </p:txBody>
      </p:sp>
      <p:sp>
        <p:nvSpPr>
          <p:cNvPr id="3" name="Content Placeholder 2"/>
          <p:cNvSpPr>
            <a:spLocks noGrp="1"/>
          </p:cNvSpPr>
          <p:nvPr>
            <p:ph idx="1"/>
          </p:nvPr>
        </p:nvSpPr>
        <p:spPr/>
        <p:txBody>
          <a:bodyPr/>
          <a:lstStyle/>
          <a:p>
            <a:endParaRPr lang="en-IN" dirty="0" smtClean="0"/>
          </a:p>
          <a:p>
            <a:r>
              <a:rPr lang="en-IN" dirty="0" smtClean="0"/>
              <a:t>www.robert-louis-stevenson.org</a:t>
            </a:r>
            <a:endParaRPr lang="en-IN" dirty="0" smtClean="0"/>
          </a:p>
          <a:p>
            <a:r>
              <a:rPr lang="en-IN" dirty="0" smtClean="0"/>
              <a:t>www.online-literature.com</a:t>
            </a:r>
          </a:p>
          <a:p>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22369" y="2967335"/>
            <a:ext cx="4668907" cy="923330"/>
          </a:xfrm>
          <a:prstGeom prst="rect">
            <a:avLst/>
          </a:prstGeom>
          <a:noFill/>
        </p:spPr>
        <p:txBody>
          <a:bodyPr wrap="none" lIns="91440" tIns="45720" rIns="91440" bIns="45720">
            <a:spAutoFit/>
          </a:bodyPr>
          <a:lstStyle/>
          <a:p>
            <a:pPr algn="ctr"/>
            <a:r>
              <a:rPr 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THANK YOU</a:t>
            </a: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Robert Louis Stevenson - Author</a:t>
            </a:r>
            <a:endParaRPr lang="en-IN" b="1" dirty="0"/>
          </a:p>
        </p:txBody>
      </p:sp>
      <p:sp>
        <p:nvSpPr>
          <p:cNvPr id="3" name="Content Placeholder 2"/>
          <p:cNvSpPr>
            <a:spLocks noGrp="1"/>
          </p:cNvSpPr>
          <p:nvPr>
            <p:ph idx="1"/>
          </p:nvPr>
        </p:nvSpPr>
        <p:spPr/>
        <p:txBody>
          <a:bodyPr>
            <a:normAutofit/>
          </a:bodyPr>
          <a:lstStyle/>
          <a:p>
            <a:r>
              <a:rPr lang="en-IN" dirty="0" smtClean="0"/>
              <a:t>Born </a:t>
            </a:r>
            <a:r>
              <a:rPr lang="en-IN" dirty="0"/>
              <a:t>November 3, 1850, in Edinburgh, Scotland</a:t>
            </a:r>
            <a:r>
              <a:rPr lang="en-IN" dirty="0" smtClean="0"/>
              <a:t>.</a:t>
            </a:r>
          </a:p>
          <a:p>
            <a:r>
              <a:rPr lang="en-US" dirty="0" smtClean="0"/>
              <a:t>His mother – Margaret Isabella Balfour</a:t>
            </a:r>
          </a:p>
          <a:p>
            <a:r>
              <a:rPr lang="en-US" dirty="0" smtClean="0"/>
              <a:t>His father – Thomas Stevenson</a:t>
            </a:r>
            <a:endParaRPr lang="en-IN" dirty="0" smtClean="0"/>
          </a:p>
          <a:p>
            <a:r>
              <a:rPr lang="en-US" dirty="0" smtClean="0"/>
              <a:t>He was the only child.</a:t>
            </a:r>
            <a:endParaRPr lang="en-IN" dirty="0"/>
          </a:p>
          <a:p>
            <a:r>
              <a:rPr lang="en-IN" dirty="0" smtClean="0"/>
              <a:t>Died </a:t>
            </a:r>
            <a:r>
              <a:rPr lang="en-IN" dirty="0"/>
              <a:t>December 3, 1894.</a:t>
            </a:r>
          </a:p>
          <a:p>
            <a:r>
              <a:rPr lang="en-IN" dirty="0"/>
              <a:t>He was 44 when he died</a:t>
            </a:r>
            <a:r>
              <a:rPr lang="en-IN" dirty="0" smtClean="0"/>
              <a:t>.</a:t>
            </a:r>
          </a:p>
          <a:p>
            <a:endParaRPr lang="en-IN" dirty="0"/>
          </a:p>
          <a:p>
            <a:pPr>
              <a:buNone/>
            </a:pPr>
            <a:r>
              <a:rPr lang="en-IN" dirty="0" smtClean="0"/>
              <a:t/>
            </a:r>
            <a:br>
              <a:rPr lang="en-IN" dirty="0" smtClean="0"/>
            </a:b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t>
            </a:r>
            <a:endParaRPr lang="en-IN" dirty="0"/>
          </a:p>
        </p:txBody>
      </p:sp>
      <p:sp>
        <p:nvSpPr>
          <p:cNvPr id="3" name="Content Placeholder 2"/>
          <p:cNvSpPr>
            <a:spLocks noGrp="1"/>
          </p:cNvSpPr>
          <p:nvPr>
            <p:ph idx="1"/>
          </p:nvPr>
        </p:nvSpPr>
        <p:spPr/>
        <p:txBody>
          <a:bodyPr/>
          <a:lstStyle/>
          <a:p>
            <a:r>
              <a:rPr lang="en-IN" dirty="0" smtClean="0"/>
              <a:t>Stevenson went to Edinburgh Academy.</a:t>
            </a:r>
          </a:p>
          <a:p>
            <a:r>
              <a:rPr lang="en-IN" dirty="0" smtClean="0"/>
              <a:t>He then went to the University of Edinburgh to follow in his father and grandfathers footsteps.</a:t>
            </a:r>
          </a:p>
          <a:p>
            <a:r>
              <a:rPr lang="en-IN" dirty="0" smtClean="0"/>
              <a:t>He decided to study law after as his body could not physically handle the job his father did.</a:t>
            </a:r>
          </a:p>
          <a:p>
            <a:r>
              <a:rPr lang="en-IN" dirty="0" smtClean="0"/>
              <a:t>In the end, though he became a writer.</a:t>
            </a: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Famous Works</a:t>
            </a:r>
            <a:endParaRPr lang="en-IN" dirty="0"/>
          </a:p>
        </p:txBody>
      </p:sp>
      <p:sp>
        <p:nvSpPr>
          <p:cNvPr id="4" name="Content Placeholder 3"/>
          <p:cNvSpPr>
            <a:spLocks noGrp="1"/>
          </p:cNvSpPr>
          <p:nvPr>
            <p:ph idx="1"/>
          </p:nvPr>
        </p:nvSpPr>
        <p:spPr/>
        <p:txBody>
          <a:bodyPr/>
          <a:lstStyle/>
          <a:p>
            <a:endParaRPr lang="en-US" dirty="0" smtClean="0"/>
          </a:p>
          <a:p>
            <a:r>
              <a:rPr lang="en-US" dirty="0" smtClean="0"/>
              <a:t>An Inland voyage (1878)</a:t>
            </a:r>
          </a:p>
          <a:p>
            <a:endParaRPr lang="en-US" dirty="0" smtClean="0"/>
          </a:p>
          <a:p>
            <a:r>
              <a:rPr lang="en-US" dirty="0" smtClean="0"/>
              <a:t>Treasure Island (1883)</a:t>
            </a:r>
          </a:p>
          <a:p>
            <a:endParaRPr lang="en-US" dirty="0" smtClean="0"/>
          </a:p>
          <a:p>
            <a:r>
              <a:rPr lang="en-US" dirty="0" smtClean="0"/>
              <a:t>Catriona (1893)</a:t>
            </a:r>
            <a:br>
              <a:rPr lang="en-US" dirty="0" smtClean="0"/>
            </a:br>
            <a:endParaRPr lang="en-IN" dirty="0" smtClean="0"/>
          </a:p>
          <a:p>
            <a:endParaRPr lang="en-US" dirty="0" smtClean="0"/>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Facts</a:t>
            </a:r>
            <a:endParaRPr lang="en-IN" dirty="0"/>
          </a:p>
        </p:txBody>
      </p:sp>
      <p:sp>
        <p:nvSpPr>
          <p:cNvPr id="3" name="Content Placeholder 2"/>
          <p:cNvSpPr>
            <a:spLocks noGrp="1"/>
          </p:cNvSpPr>
          <p:nvPr>
            <p:ph idx="1"/>
          </p:nvPr>
        </p:nvSpPr>
        <p:spPr/>
        <p:txBody>
          <a:bodyPr/>
          <a:lstStyle/>
          <a:p>
            <a:r>
              <a:rPr lang="en-IN" dirty="0" smtClean="0"/>
              <a:t>Robert Lewis Balfour Stevenson </a:t>
            </a:r>
            <a:r>
              <a:rPr lang="en-IN" dirty="0" smtClean="0"/>
              <a:t>was his </a:t>
            </a:r>
            <a:r>
              <a:rPr lang="en-IN" dirty="0" smtClean="0"/>
              <a:t>name until he changed the </a:t>
            </a:r>
            <a:r>
              <a:rPr lang="en-IN" dirty="0" smtClean="0"/>
              <a:t>Lewis in </a:t>
            </a:r>
            <a:r>
              <a:rPr lang="en-IN" dirty="0" smtClean="0"/>
              <a:t>his name to Louis.</a:t>
            </a:r>
          </a:p>
          <a:p>
            <a:r>
              <a:rPr lang="en-IN" dirty="0" smtClean="0"/>
              <a:t>Stevenson's father worked as a </a:t>
            </a:r>
            <a:r>
              <a:rPr lang="en-IN" dirty="0" smtClean="0"/>
              <a:t>civil engineer </a:t>
            </a:r>
            <a:r>
              <a:rPr lang="en-IN" dirty="0" smtClean="0"/>
              <a:t>and a pioneering designer.</a:t>
            </a:r>
          </a:p>
          <a:p>
            <a:r>
              <a:rPr lang="en-IN" dirty="0" smtClean="0"/>
              <a:t>Stevenson had a nurse named </a:t>
            </a:r>
            <a:r>
              <a:rPr lang="en-IN" dirty="0" smtClean="0"/>
              <a:t>Allison Cunningham </a:t>
            </a:r>
            <a:r>
              <a:rPr lang="en-IN" dirty="0" smtClean="0"/>
              <a:t>of whom he dedicated </a:t>
            </a:r>
            <a:r>
              <a:rPr lang="en-IN" dirty="0" smtClean="0"/>
              <a:t>his 1885 </a:t>
            </a:r>
            <a:r>
              <a:rPr lang="en-IN" dirty="0" smtClean="0"/>
              <a:t>book a Child's Garden of Verse to.</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Bottle Imp</a:t>
            </a:r>
            <a:endParaRPr lang="en-IN" dirty="0"/>
          </a:p>
        </p:txBody>
      </p:sp>
      <p:pic>
        <p:nvPicPr>
          <p:cNvPr id="5122" name="Picture 2" descr="C:\Users\safanasee\Desktop\bottle imp5.png"/>
          <p:cNvPicPr>
            <a:picLocks noGrp="1" noChangeAspect="1" noChangeArrowheads="1"/>
          </p:cNvPicPr>
          <p:nvPr>
            <p:ph idx="1"/>
          </p:nvPr>
        </p:nvPicPr>
        <p:blipFill>
          <a:blip r:embed="rId2"/>
          <a:srcRect/>
          <a:stretch>
            <a:fillRect/>
          </a:stretch>
        </p:blipFill>
        <p:spPr bwMode="auto">
          <a:xfrm>
            <a:off x="1142752" y="1935163"/>
            <a:ext cx="6858495" cy="4389437"/>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Major plot points</a:t>
            </a:r>
            <a:endParaRPr lang="en-IN" dirty="0"/>
          </a:p>
        </p:txBody>
      </p:sp>
      <p:sp>
        <p:nvSpPr>
          <p:cNvPr id="3" name="Content Placeholder 2"/>
          <p:cNvSpPr>
            <a:spLocks noGrp="1"/>
          </p:cNvSpPr>
          <p:nvPr>
            <p:ph idx="1"/>
          </p:nvPr>
        </p:nvSpPr>
        <p:spPr/>
        <p:txBody>
          <a:bodyPr>
            <a:normAutofit lnSpcReduction="10000"/>
          </a:bodyPr>
          <a:lstStyle/>
          <a:p>
            <a:r>
              <a:rPr lang="en-IN" dirty="0" err="1" smtClean="0"/>
              <a:t>Keawe</a:t>
            </a:r>
            <a:r>
              <a:rPr lang="en-IN" dirty="0" smtClean="0"/>
              <a:t> goes to San Francisco and meets the old man he buys the bottle from and learns about what it does.</a:t>
            </a:r>
          </a:p>
          <a:p>
            <a:r>
              <a:rPr lang="en-IN" dirty="0" smtClean="0"/>
              <a:t>The bottle contains an imp wrought from the devil and whoever still poses the bottle when they die will go to hell, but it does grant wishes.</a:t>
            </a:r>
          </a:p>
          <a:p>
            <a:r>
              <a:rPr lang="en-IN" dirty="0" smtClean="0"/>
              <a:t>The only way to get rid of the bottled imp is to sell it for a price lower then what it is bought for.</a:t>
            </a:r>
          </a:p>
          <a:p>
            <a:r>
              <a:rPr lang="en-IN" dirty="0" err="1" smtClean="0"/>
              <a:t>Keawe</a:t>
            </a:r>
            <a:r>
              <a:rPr lang="en-IN" dirty="0" smtClean="0"/>
              <a:t> buys it from the old man for 49$, then goes home and meets up with </a:t>
            </a:r>
            <a:r>
              <a:rPr lang="en-IN" dirty="0" err="1" smtClean="0"/>
              <a:t>Lopaka</a:t>
            </a:r>
            <a:r>
              <a:rPr lang="en-IN" dirty="0" smtClean="0"/>
              <a:t> and he tells </a:t>
            </a:r>
            <a:r>
              <a:rPr lang="en-IN" dirty="0" err="1" smtClean="0"/>
              <a:t>Lopaka</a:t>
            </a:r>
            <a:r>
              <a:rPr lang="en-IN" dirty="0" smtClean="0"/>
              <a:t> about the bottle and </a:t>
            </a:r>
            <a:r>
              <a:rPr lang="en-IN" dirty="0" err="1" smtClean="0"/>
              <a:t>Lopaka</a:t>
            </a:r>
            <a:r>
              <a:rPr lang="en-IN" dirty="0" smtClean="0"/>
              <a:t> tells him if it works he will buy it from </a:t>
            </a:r>
            <a:r>
              <a:rPr lang="en-IN" dirty="0" err="1" smtClean="0"/>
              <a:t>Keawe</a:t>
            </a:r>
            <a:r>
              <a:rPr lang="en-IN" dirty="0" smtClean="0"/>
              <a:t>.</a:t>
            </a: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 (Conti.)</a:t>
            </a:r>
            <a:endParaRPr lang="en-IN" dirty="0"/>
          </a:p>
        </p:txBody>
      </p:sp>
      <p:sp>
        <p:nvSpPr>
          <p:cNvPr id="3" name="Content Placeholder 2"/>
          <p:cNvSpPr>
            <a:spLocks noGrp="1"/>
          </p:cNvSpPr>
          <p:nvPr>
            <p:ph idx="1"/>
          </p:nvPr>
        </p:nvSpPr>
        <p:spPr/>
        <p:txBody>
          <a:bodyPr>
            <a:normAutofit fontScale="92500" lnSpcReduction="10000"/>
          </a:bodyPr>
          <a:lstStyle/>
          <a:p>
            <a:r>
              <a:rPr lang="en-IN" dirty="0" err="1" smtClean="0"/>
              <a:t>Keawe</a:t>
            </a:r>
            <a:r>
              <a:rPr lang="en-IN" dirty="0" smtClean="0"/>
              <a:t> wishes for a beautiful house and garden on the Kona coast.</a:t>
            </a:r>
          </a:p>
          <a:p>
            <a:r>
              <a:rPr lang="en-IN" dirty="0" err="1" smtClean="0"/>
              <a:t>Keawe</a:t>
            </a:r>
            <a:r>
              <a:rPr lang="en-IN" dirty="0" smtClean="0"/>
              <a:t> learns that his uncle has died and his cousin has drowned and so he has inherited a large some of money, so he and </a:t>
            </a:r>
            <a:r>
              <a:rPr lang="en-IN" dirty="0" err="1" smtClean="0"/>
              <a:t>Lopaka</a:t>
            </a:r>
            <a:r>
              <a:rPr lang="en-IN" dirty="0" smtClean="0"/>
              <a:t> go to an architect to have the house built.</a:t>
            </a:r>
          </a:p>
          <a:p>
            <a:r>
              <a:rPr lang="en-IN" dirty="0" err="1" smtClean="0"/>
              <a:t>Lopaka</a:t>
            </a:r>
            <a:r>
              <a:rPr lang="en-IN" dirty="0" smtClean="0"/>
              <a:t> buys the bottle from </a:t>
            </a:r>
            <a:r>
              <a:rPr lang="en-IN" dirty="0" err="1" smtClean="0"/>
              <a:t>Keawe</a:t>
            </a:r>
            <a:r>
              <a:rPr lang="en-IN" dirty="0" smtClean="0"/>
              <a:t>.</a:t>
            </a:r>
          </a:p>
          <a:p>
            <a:r>
              <a:rPr lang="en-IN" dirty="0" err="1" smtClean="0"/>
              <a:t>Keawe</a:t>
            </a:r>
            <a:r>
              <a:rPr lang="en-IN" dirty="0" smtClean="0"/>
              <a:t> lives in his house and finds great joy in it.</a:t>
            </a:r>
          </a:p>
          <a:p>
            <a:r>
              <a:rPr lang="en-IN" dirty="0" smtClean="0"/>
              <a:t>One day on the way home he sees a girl named </a:t>
            </a:r>
            <a:r>
              <a:rPr lang="en-IN" dirty="0" err="1" smtClean="0"/>
              <a:t>Kokua</a:t>
            </a:r>
            <a:r>
              <a:rPr lang="en-IN" dirty="0" smtClean="0"/>
              <a:t> and falls in love with her.</a:t>
            </a:r>
          </a:p>
          <a:p>
            <a:r>
              <a:rPr lang="en-IN" dirty="0" smtClean="0"/>
              <a:t>He goes to </a:t>
            </a:r>
            <a:r>
              <a:rPr lang="en-IN" dirty="0" err="1" smtClean="0"/>
              <a:t>Kiano</a:t>
            </a:r>
            <a:r>
              <a:rPr lang="en-IN" dirty="0" smtClean="0"/>
              <a:t>, </a:t>
            </a:r>
            <a:r>
              <a:rPr lang="en-IN" dirty="0" err="1" smtClean="0"/>
              <a:t>Kokua's</a:t>
            </a:r>
            <a:r>
              <a:rPr lang="en-IN" dirty="0" smtClean="0"/>
              <a:t> father, and asks for her hand in marriage.</a:t>
            </a:r>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 (Conti.)</a:t>
            </a:r>
            <a:endParaRPr lang="en-IN" dirty="0"/>
          </a:p>
        </p:txBody>
      </p:sp>
      <p:sp>
        <p:nvSpPr>
          <p:cNvPr id="3" name="Content Placeholder 2"/>
          <p:cNvSpPr>
            <a:spLocks noGrp="1"/>
          </p:cNvSpPr>
          <p:nvPr>
            <p:ph idx="1"/>
          </p:nvPr>
        </p:nvSpPr>
        <p:spPr/>
        <p:txBody>
          <a:bodyPr>
            <a:normAutofit fontScale="85000" lnSpcReduction="10000"/>
          </a:bodyPr>
          <a:lstStyle/>
          <a:p>
            <a:r>
              <a:rPr lang="en-IN" dirty="0" err="1" smtClean="0"/>
              <a:t>Keawe</a:t>
            </a:r>
            <a:r>
              <a:rPr lang="en-IN" dirty="0" smtClean="0"/>
              <a:t> is given approval to marry </a:t>
            </a:r>
            <a:r>
              <a:rPr lang="en-IN" dirty="0" err="1" smtClean="0"/>
              <a:t>Kokua</a:t>
            </a:r>
            <a:r>
              <a:rPr lang="en-IN" dirty="0" smtClean="0"/>
              <a:t> and goes home over </a:t>
            </a:r>
            <a:r>
              <a:rPr lang="en-IN" dirty="0" err="1" smtClean="0"/>
              <a:t>joyed</a:t>
            </a:r>
            <a:r>
              <a:rPr lang="en-IN" dirty="0" smtClean="0"/>
              <a:t> and singing.</a:t>
            </a:r>
          </a:p>
          <a:p>
            <a:r>
              <a:rPr lang="en-IN" dirty="0" smtClean="0"/>
              <a:t>While taking a bath he finds that he has Chinese Evil (leprosy).</a:t>
            </a:r>
          </a:p>
          <a:p>
            <a:r>
              <a:rPr lang="en-IN" dirty="0" smtClean="0"/>
              <a:t>He goes to town to find the bottle to buy it back so that he may cure himself and marry </a:t>
            </a:r>
            <a:r>
              <a:rPr lang="en-IN" dirty="0" err="1" smtClean="0"/>
              <a:t>Kokua</a:t>
            </a:r>
            <a:r>
              <a:rPr lang="en-IN" dirty="0" smtClean="0"/>
              <a:t>.</a:t>
            </a:r>
          </a:p>
          <a:p>
            <a:r>
              <a:rPr lang="en-IN" dirty="0" smtClean="0"/>
              <a:t>He finds the man who bought it for two cents and he must buy it for only one.</a:t>
            </a:r>
          </a:p>
          <a:p>
            <a:r>
              <a:rPr lang="en-IN" dirty="0" smtClean="0"/>
              <a:t>He marries </a:t>
            </a:r>
            <a:r>
              <a:rPr lang="en-IN" dirty="0" err="1" smtClean="0"/>
              <a:t>Kokua</a:t>
            </a:r>
            <a:r>
              <a:rPr lang="en-IN" dirty="0" smtClean="0"/>
              <a:t>, but he becomes depress because he can't sell it for less than a cent because there is nothing less.</a:t>
            </a:r>
          </a:p>
          <a:p>
            <a:r>
              <a:rPr lang="en-IN" dirty="0" err="1" smtClean="0"/>
              <a:t>Keawe</a:t>
            </a:r>
            <a:r>
              <a:rPr lang="en-IN" dirty="0" smtClean="0"/>
              <a:t> tells </a:t>
            </a:r>
            <a:r>
              <a:rPr lang="en-IN" dirty="0" err="1" smtClean="0"/>
              <a:t>Kokua</a:t>
            </a:r>
            <a:r>
              <a:rPr lang="en-IN" dirty="0" smtClean="0"/>
              <a:t> about the bottle and she tells him other countries have money that comes out less then a cent.</a:t>
            </a:r>
          </a:p>
          <a:p>
            <a:r>
              <a:rPr lang="en-IN" dirty="0" smtClean="0"/>
              <a:t>They go to France and try to sell it, but no one will buy it.</a:t>
            </a:r>
          </a:p>
          <a:p>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175</TotalTime>
  <Words>987</Words>
  <Application>Microsoft Office PowerPoint</Application>
  <PresentationFormat>On-screen Show (4:3)</PresentationFormat>
  <Paragraphs>82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Slide 1</vt:lpstr>
      <vt:lpstr>Robert Louis Stevenson - Author</vt:lpstr>
      <vt:lpstr>Education</vt:lpstr>
      <vt:lpstr>Famous Works</vt:lpstr>
      <vt:lpstr>Other Facts</vt:lpstr>
      <vt:lpstr>The Bottle Imp</vt:lpstr>
      <vt:lpstr>Major plot points</vt:lpstr>
      <vt:lpstr>Plot (Conti.)</vt:lpstr>
      <vt:lpstr>Plot (Conti.)</vt:lpstr>
      <vt:lpstr>Plot (Conti.)</vt:lpstr>
      <vt:lpstr> Lit. devices and style </vt:lpstr>
      <vt:lpstr>Main Themes </vt:lpstr>
      <vt:lpstr>Favourite part </vt:lpstr>
      <vt:lpstr>Works cited</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safanasee</dc:creator>
  <cp:lastModifiedBy>safanasee</cp:lastModifiedBy>
  <cp:revision>30</cp:revision>
  <dcterms:created xsi:type="dcterms:W3CDTF">2021-01-26T05:44:25Z</dcterms:created>
  <dcterms:modified xsi:type="dcterms:W3CDTF">2021-01-28T15:41:45Z</dcterms:modified>
</cp:coreProperties>
</file>