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187E-5D68-4E7D-BE97-7F927AE51FAF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6C8D-2FD9-4F6B-B71F-0E415461F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187E-5D68-4E7D-BE97-7F927AE51FAF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6C8D-2FD9-4F6B-B71F-0E415461F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187E-5D68-4E7D-BE97-7F927AE51FAF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6C8D-2FD9-4F6B-B71F-0E415461F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187E-5D68-4E7D-BE97-7F927AE51FAF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6C8D-2FD9-4F6B-B71F-0E415461F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187E-5D68-4E7D-BE97-7F927AE51FAF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6C8D-2FD9-4F6B-B71F-0E415461F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187E-5D68-4E7D-BE97-7F927AE51FAF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6C8D-2FD9-4F6B-B71F-0E415461F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187E-5D68-4E7D-BE97-7F927AE51FAF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6C8D-2FD9-4F6B-B71F-0E415461F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187E-5D68-4E7D-BE97-7F927AE51FAF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6C8D-2FD9-4F6B-B71F-0E415461F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187E-5D68-4E7D-BE97-7F927AE51FAF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6C8D-2FD9-4F6B-B71F-0E415461F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187E-5D68-4E7D-BE97-7F927AE51FAF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6C8D-2FD9-4F6B-B71F-0E415461F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187E-5D68-4E7D-BE97-7F927AE51FAF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6C8D-2FD9-4F6B-B71F-0E415461F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6187E-5D68-4E7D-BE97-7F927AE51FAF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B6C8D-2FD9-4F6B-B71F-0E415461F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Topic: Code of Ethics &amp; Press Laws</a:t>
            </a:r>
            <a:br>
              <a:rPr lang="en-US" dirty="0" smtClean="0"/>
            </a:br>
            <a:r>
              <a:rPr lang="en-US" dirty="0" smtClean="0"/>
              <a:t>Subject: Journalism and Mass Communication </a:t>
            </a:r>
            <a:br>
              <a:rPr lang="en-US" dirty="0" smtClean="0"/>
            </a:br>
            <a:r>
              <a:rPr lang="en-US" dirty="0" smtClean="0"/>
              <a:t>(17UENC53)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429000"/>
            <a:ext cx="8534400" cy="2971800"/>
          </a:xfrm>
        </p:spPr>
        <p:txBody>
          <a:bodyPr>
            <a:normAutofit/>
          </a:bodyPr>
          <a:lstStyle/>
          <a:p>
            <a:r>
              <a:rPr lang="en-US" dirty="0" smtClean="0"/>
              <a:t>M. </a:t>
            </a:r>
            <a:r>
              <a:rPr lang="en-US" dirty="0" err="1" smtClean="0"/>
              <a:t>Mathan</a:t>
            </a:r>
            <a:r>
              <a:rPr lang="en-US" dirty="0" smtClean="0"/>
              <a:t>,</a:t>
            </a:r>
          </a:p>
          <a:p>
            <a:r>
              <a:rPr lang="en-US" dirty="0" smtClean="0"/>
              <a:t>Assistant Professor of English</a:t>
            </a:r>
          </a:p>
          <a:p>
            <a:r>
              <a:rPr lang="en-US" dirty="0" err="1" smtClean="0"/>
              <a:t>Hajee</a:t>
            </a:r>
            <a:r>
              <a:rPr lang="en-US" dirty="0" smtClean="0"/>
              <a:t> Karutha </a:t>
            </a:r>
            <a:r>
              <a:rPr lang="en-US" dirty="0" err="1" smtClean="0"/>
              <a:t>Rowther</a:t>
            </a:r>
            <a:r>
              <a:rPr lang="en-US" dirty="0" smtClean="0"/>
              <a:t> </a:t>
            </a:r>
            <a:r>
              <a:rPr lang="en-US" dirty="0" err="1" smtClean="0"/>
              <a:t>Howdia</a:t>
            </a:r>
            <a:r>
              <a:rPr lang="en-US" dirty="0" smtClean="0"/>
              <a:t> College(Autonomous)</a:t>
            </a:r>
          </a:p>
          <a:p>
            <a:r>
              <a:rPr lang="en-US" dirty="0" err="1" smtClean="0"/>
              <a:t>Uthamapalayam</a:t>
            </a:r>
            <a:r>
              <a:rPr lang="en-US" dirty="0" smtClean="0"/>
              <a:t> 625533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Copy Right Act, 1957:</a:t>
            </a:r>
          </a:p>
          <a:p>
            <a:pPr>
              <a:buNone/>
            </a:pPr>
            <a:r>
              <a:rPr lang="en-US" dirty="0" smtClean="0"/>
              <a:t>		Protection for the publication of literary works, magazines etc.,</a:t>
            </a:r>
          </a:p>
          <a:p>
            <a:r>
              <a:rPr lang="en-US" dirty="0" smtClean="0"/>
              <a:t>Press and Registration Act, 1867: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regulates printing presses, news papers, registration of books etc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The publishers required to send the copies of the news papers to Press Registrars, New Delhi.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official secrets Act, 1923:</a:t>
            </a:r>
          </a:p>
          <a:p>
            <a:pPr>
              <a:buNone/>
            </a:pPr>
            <a:r>
              <a:rPr lang="en-US" dirty="0" smtClean="0"/>
              <a:t>		maintaining the security of the state against leakage of secret information. </a:t>
            </a:r>
          </a:p>
          <a:p>
            <a:pPr>
              <a:buNone/>
            </a:pPr>
            <a:r>
              <a:rPr lang="en-US" dirty="0" smtClean="0"/>
              <a:t>		This act deals with two kinds of offences – spying and wrongful communication of secret information.</a:t>
            </a:r>
          </a:p>
          <a:p>
            <a:r>
              <a:rPr lang="en-US" dirty="0" smtClean="0"/>
              <a:t>The Working journalists Act, 1955:		</a:t>
            </a:r>
          </a:p>
          <a:p>
            <a:pPr lvl="1">
              <a:buNone/>
            </a:pPr>
            <a:r>
              <a:rPr lang="en-US" dirty="0" smtClean="0"/>
              <a:t>		settle the service conditions of the reporters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Code of Ethics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Ethics of the profession</a:t>
            </a:r>
          </a:p>
          <a:p>
            <a:r>
              <a:rPr lang="en-US" sz="4000" dirty="0" smtClean="0"/>
              <a:t>Journalism also obsessed with ethics</a:t>
            </a:r>
          </a:p>
          <a:p>
            <a:r>
              <a:rPr lang="en-US" sz="4000" dirty="0" smtClean="0"/>
              <a:t>The news paper organizations appoint well experienced reporters who all are very careful.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Subjective as well as Objective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Subjective : based on personal bias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Objective : detached, impersonal, 				unprejudiced.</a:t>
            </a:r>
          </a:p>
          <a:p>
            <a:r>
              <a:rPr lang="en-US" dirty="0" smtClean="0"/>
              <a:t>To avoid legal problems The newspapers must give the factual reporting.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These four key factors are important for factual reporting: Fairness, Accuracy, Completeness, Temperance (FACT).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Fairness : must be honest</a:t>
            </a:r>
          </a:p>
          <a:p>
            <a:r>
              <a:rPr lang="en-US" dirty="0" smtClean="0"/>
              <a:t>Accuracy : correct in every detail</a:t>
            </a:r>
          </a:p>
          <a:p>
            <a:r>
              <a:rPr lang="en-US" dirty="0" smtClean="0"/>
              <a:t>Completeness : seek the whole story beyond the personal bias</a:t>
            </a:r>
          </a:p>
          <a:p>
            <a:r>
              <a:rPr lang="en-US" dirty="0" smtClean="0"/>
              <a:t>Temperance: good taste and common sense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Fact v/s truth: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Collect all the facts, analyze the facts and avoid the assumptions.</a:t>
            </a:r>
          </a:p>
          <a:p>
            <a:r>
              <a:rPr lang="en-US" dirty="0" smtClean="0"/>
              <a:t>Libel: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Ruining somebody’s reputation.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Libel law were written for the people to protect from the press people who commits libel.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		It is unethical.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Bribes: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Accepting the bribe is the thing  against the ethics of the journalism.</a:t>
            </a:r>
          </a:p>
          <a:p>
            <a:r>
              <a:rPr lang="en-US" dirty="0" smtClean="0"/>
              <a:t>Sensationalism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Provide the sensational news headings as beheadings, sexual perversions and ugly personal habits etc.,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Respectable news papers avoids these things.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Advocacy Journalism: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seeking the facts to prove one side of an issue. </a:t>
            </a:r>
          </a:p>
          <a:p>
            <a:r>
              <a:rPr lang="en-US" dirty="0" smtClean="0"/>
              <a:t>Stylistic writings: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One of the unethical practice.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emphasizes imaginative stylized writing.</a:t>
            </a:r>
          </a:p>
          <a:p>
            <a:r>
              <a:rPr lang="en-US" dirty="0" smtClean="0"/>
              <a:t>Lies: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not expected to uttered lies </a:t>
            </a:r>
          </a:p>
          <a:p>
            <a:pPr>
              <a:buNone/>
            </a:pPr>
            <a:r>
              <a:rPr lang="en-US" dirty="0" smtClean="0"/>
              <a:t>		avoid the false information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Obscenity: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Giving to much of words, vulgarity is also considered as unethical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parliamentary Proceedings Act, 1956: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Known as </a:t>
            </a:r>
            <a:r>
              <a:rPr lang="en-US" dirty="0" err="1" smtClean="0"/>
              <a:t>Freoz</a:t>
            </a:r>
            <a:r>
              <a:rPr lang="en-US" dirty="0" smtClean="0"/>
              <a:t> Gandhi Act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Facts about proceedings of parliament.</a:t>
            </a:r>
          </a:p>
          <a:p>
            <a:r>
              <a:rPr lang="en-US" dirty="0" smtClean="0"/>
              <a:t>The Contempt of the Court Act, 1952: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avoid interference  with court law and		 justice.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86</TotalTime>
  <Words>117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Topic: Code of Ethics &amp; Press Laws Subject: Journalism and Mass Communication  (17UENC53) </vt:lpstr>
      <vt:lpstr>Code of Ethics </vt:lpstr>
      <vt:lpstr>Slide 3</vt:lpstr>
      <vt:lpstr>Slide 4</vt:lpstr>
      <vt:lpstr>Slide 5</vt:lpstr>
      <vt:lpstr>Slide 6</vt:lpstr>
      <vt:lpstr>Slide 7</vt:lpstr>
      <vt:lpstr>Slide 8</vt:lpstr>
      <vt:lpstr>Press Laws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of Ethics</dc:title>
  <dc:creator>Mathan</dc:creator>
  <cp:lastModifiedBy>Mathan</cp:lastModifiedBy>
  <cp:revision>17</cp:revision>
  <dcterms:created xsi:type="dcterms:W3CDTF">2020-12-04T03:04:58Z</dcterms:created>
  <dcterms:modified xsi:type="dcterms:W3CDTF">2021-01-25T10:58:48Z</dcterms:modified>
</cp:coreProperties>
</file>