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296400"/>
  <p:embeddedFontLst>
    <p:embeddedFont>
      <p:font typeface="Libre Franklin"/>
      <p:regular r:id="rId41"/>
      <p:bold r:id="rId42"/>
      <p:italic r:id="rId43"/>
      <p:boldItalic r:id="rId44"/>
    </p:embeddedFont>
    <p:embeddedFont>
      <p:font typeface="Libre Franklin Thin"/>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160">
          <p15:clr>
            <a:srgbClr val="A4A3A4"/>
          </p15:clr>
        </p15:guide>
      </p15:notesGuideLst>
    </p:ext>
    <p:ext uri="http://customooxmlschemas.google.com/">
      <go:slidesCustomData xmlns:go="http://customooxmlschemas.google.com/" r:id="rId49" roundtripDataSignature="AMtx7mgqPoGAZ6sHn8reC3cSjciOeTU7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font" Target="fonts/LibreFranklin-bold.fntdata"/><Relationship Id="rId41" Type="http://schemas.openxmlformats.org/officeDocument/2006/relationships/font" Target="fonts/LibreFranklin-regular.fntdata"/><Relationship Id="rId44" Type="http://schemas.openxmlformats.org/officeDocument/2006/relationships/font" Target="fonts/LibreFranklin-boldItalic.fntdata"/><Relationship Id="rId43" Type="http://schemas.openxmlformats.org/officeDocument/2006/relationships/font" Target="fonts/LibreFranklin-italic.fntdata"/><Relationship Id="rId46" Type="http://schemas.openxmlformats.org/officeDocument/2006/relationships/font" Target="fonts/LibreFranklinThin-bold.fntdata"/><Relationship Id="rId45" Type="http://schemas.openxmlformats.org/officeDocument/2006/relationships/font" Target="fonts/LibreFranklinThin-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LibreFranklinThin-boldItalic.fntdata"/><Relationship Id="rId47" Type="http://schemas.openxmlformats.org/officeDocument/2006/relationships/font" Target="fonts/LibreFranklinThin-italic.fntdata"/><Relationship Id="rId4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4" name="Google Shape;4;n"/>
          <p:cNvSpPr txBox="1"/>
          <p:nvPr>
            <p:ph idx="10" type="dt"/>
          </p:nvPr>
        </p:nvSpPr>
        <p:spPr>
          <a:xfrm>
            <a:off x="3884613" y="0"/>
            <a:ext cx="2971800" cy="4651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5" name="Google Shape;5;n"/>
          <p:cNvSpPr/>
          <p:nvPr>
            <p:ph idx="3"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8" name="Google Shape;8;n"/>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6" name="Google Shape;96;p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9" name="Google Shape;149;p1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5" name="Google Shape;155;p1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2: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1" name="Google Shape;161;p1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3: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7" name="Google Shape;167;p1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4: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3" name="Google Shape;173;p1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5: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9" name="Google Shape;179;p15: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6: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5" name="Google Shape;185;p16: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7: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1" name="Google Shape;191;p1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8: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7" name="Google Shape;197;p18: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2" name="Google Shape;202;p19: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2" name="Google Shape;102;p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0: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8" name="Google Shape;208;p2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1: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4" name="Google Shape;214;p2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2: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0" name="Google Shape;220;p2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3: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6" name="Google Shape;226;p2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4: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2" name="Google Shape;232;p2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5: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8" name="Google Shape;238;p25: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6: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4" name="Google Shape;244;p26: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7: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0" name="Google Shape;250;p2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8: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6" name="Google Shape;256;p28: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29: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2" name="Google Shape;262;p29: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9" name="Google Shape;109;p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30: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8" name="Google Shape;268;p3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1: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4" name="Google Shape;274;p3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2: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0" name="Google Shape;280;p3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33: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5" name="Google Shape;285;p3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4: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1" name="Google Shape;291;p3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7: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7" name="Google Shape;297;p3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5" name="Google Shape;115;p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0" name="Google Shape;120;p5: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6" name="Google Shape;126;p6: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2" name="Google Shape;132;p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8" name="Google Shape;138;p8: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416425"/>
            <a:ext cx="5486400" cy="4183063"/>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4" name="Google Shape;144;p9: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9"/>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9"/>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20" name="Google Shape;20;p39"/>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9"/>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9"/>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48"/>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48"/>
          <p:cNvSpPr txBox="1"/>
          <p:nvPr>
            <p:ph idx="1" type="body"/>
          </p:nvPr>
        </p:nvSpPr>
        <p:spPr>
          <a:xfrm rot="5400000">
            <a:off x="2793206" y="-870743"/>
            <a:ext cx="3579812" cy="7521575"/>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85" name="Google Shape;85;p48"/>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48"/>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48"/>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49"/>
          <p:cNvSpPr txBox="1"/>
          <p:nvPr>
            <p:ph type="title"/>
          </p:nvPr>
        </p:nvSpPr>
        <p:spPr>
          <a:xfrm rot="5400000">
            <a:off x="5318919" y="1585120"/>
            <a:ext cx="4678362"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49"/>
          <p:cNvSpPr txBox="1"/>
          <p:nvPr>
            <p:ph idx="1" type="body"/>
          </p:nvPr>
        </p:nvSpPr>
        <p:spPr>
          <a:xfrm rot="5400000">
            <a:off x="1127919" y="-396080"/>
            <a:ext cx="4678362" cy="60198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91" name="Google Shape;91;p49"/>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9"/>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49"/>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0"/>
          <p:cNvSpPr txBox="1"/>
          <p:nvPr>
            <p:ph idx="1" type="body"/>
          </p:nvPr>
        </p:nvSpPr>
        <p:spPr>
          <a:xfrm>
            <a:off x="822960" y="1097280"/>
            <a:ext cx="3200400" cy="3712464"/>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800"/>
            </a:lvl1pPr>
            <a:lvl2pPr indent="-381000" lvl="1" marL="914400" algn="l">
              <a:spcBef>
                <a:spcPts val="300"/>
              </a:spcBef>
              <a:spcAft>
                <a:spcPts val="0"/>
              </a:spcAft>
              <a:buSzPts val="2400"/>
              <a:buChar char="▪"/>
              <a:defRPr sz="2400"/>
            </a:lvl2pPr>
            <a:lvl3pPr indent="-355600" lvl="2" marL="1371600" algn="l">
              <a:spcBef>
                <a:spcPts val="300"/>
              </a:spcBef>
              <a:spcAft>
                <a:spcPts val="0"/>
              </a:spcAft>
              <a:buSzPts val="2000"/>
              <a:buChar char="▪"/>
              <a:defRPr sz="20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sz="1800"/>
            </a:lvl6pPr>
            <a:lvl7pPr indent="-342900" lvl="6" marL="3200400" algn="l">
              <a:spcBef>
                <a:spcPts val="300"/>
              </a:spcBef>
              <a:spcAft>
                <a:spcPts val="0"/>
              </a:spcAft>
              <a:buSzPts val="1800"/>
              <a:buChar char="▪"/>
              <a:defRPr sz="1800"/>
            </a:lvl7pPr>
            <a:lvl8pPr indent="-342900" lvl="7" marL="3657600" algn="l">
              <a:spcBef>
                <a:spcPts val="300"/>
              </a:spcBef>
              <a:spcAft>
                <a:spcPts val="0"/>
              </a:spcAft>
              <a:buSzPts val="1800"/>
              <a:buChar char="▪"/>
              <a:defRPr sz="1800"/>
            </a:lvl8pPr>
            <a:lvl9pPr indent="-342900" lvl="8" marL="4114800" algn="l">
              <a:spcBef>
                <a:spcPts val="300"/>
              </a:spcBef>
              <a:spcAft>
                <a:spcPts val="0"/>
              </a:spcAft>
              <a:buSzPts val="1800"/>
              <a:buChar char="▪"/>
              <a:defRPr sz="1800"/>
            </a:lvl9pPr>
          </a:lstStyle>
          <a:p/>
        </p:txBody>
      </p:sp>
      <p:sp>
        <p:nvSpPr>
          <p:cNvPr id="25" name="Google Shape;25;p40"/>
          <p:cNvSpPr txBox="1"/>
          <p:nvPr>
            <p:ph idx="2" type="body"/>
          </p:nvPr>
        </p:nvSpPr>
        <p:spPr>
          <a:xfrm>
            <a:off x="4700016" y="1097280"/>
            <a:ext cx="3200400" cy="3712464"/>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800"/>
            </a:lvl1pPr>
            <a:lvl2pPr indent="-381000" lvl="1" marL="914400" algn="l">
              <a:spcBef>
                <a:spcPts val="300"/>
              </a:spcBef>
              <a:spcAft>
                <a:spcPts val="0"/>
              </a:spcAft>
              <a:buSzPts val="2400"/>
              <a:buChar char="▪"/>
              <a:defRPr sz="2400"/>
            </a:lvl2pPr>
            <a:lvl3pPr indent="-355600" lvl="2" marL="1371600" algn="l">
              <a:spcBef>
                <a:spcPts val="300"/>
              </a:spcBef>
              <a:spcAft>
                <a:spcPts val="0"/>
              </a:spcAft>
              <a:buSzPts val="2000"/>
              <a:buChar char="▪"/>
              <a:defRPr sz="20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sz="1800"/>
            </a:lvl6pPr>
            <a:lvl7pPr indent="-342900" lvl="6" marL="3200400" algn="l">
              <a:spcBef>
                <a:spcPts val="300"/>
              </a:spcBef>
              <a:spcAft>
                <a:spcPts val="0"/>
              </a:spcAft>
              <a:buSzPts val="1800"/>
              <a:buChar char="▪"/>
              <a:defRPr sz="1800"/>
            </a:lvl7pPr>
            <a:lvl8pPr indent="-342900" lvl="7" marL="3657600" algn="l">
              <a:spcBef>
                <a:spcPts val="300"/>
              </a:spcBef>
              <a:spcAft>
                <a:spcPts val="0"/>
              </a:spcAft>
              <a:buSzPts val="1800"/>
              <a:buChar char="▪"/>
              <a:defRPr sz="1800"/>
            </a:lvl8pPr>
            <a:lvl9pPr indent="-342900" lvl="8" marL="4114800" algn="l">
              <a:spcBef>
                <a:spcPts val="300"/>
              </a:spcBef>
              <a:spcAft>
                <a:spcPts val="0"/>
              </a:spcAft>
              <a:buSzPts val="1800"/>
              <a:buChar char="▪"/>
              <a:defRPr sz="1800"/>
            </a:lvl9pPr>
          </a:lstStyle>
          <a:p/>
        </p:txBody>
      </p:sp>
      <p:sp>
        <p:nvSpPr>
          <p:cNvPr id="26" name="Google Shape;26;p40"/>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0"/>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0"/>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0"/>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0" name="Shape 30"/>
        <p:cNvGrpSpPr/>
        <p:nvPr/>
      </p:nvGrpSpPr>
      <p:grpSpPr>
        <a:xfrm>
          <a:off x="0" y="0"/>
          <a:ext cx="0" cy="0"/>
          <a:chOff x="0" y="0"/>
          <a:chExt cx="0" cy="0"/>
        </a:xfrm>
      </p:grpSpPr>
      <p:sp>
        <p:nvSpPr>
          <p:cNvPr id="31" name="Google Shape;31;p41"/>
          <p:cNvSpPr/>
          <p:nvPr/>
        </p:nvSpPr>
        <p:spPr>
          <a:xfrm>
            <a:off x="-1588" y="-1588"/>
            <a:ext cx="9145588" cy="6859588"/>
          </a:xfrm>
          <a:custGeom>
            <a:rect b="b" l="l" r="r" t="t"/>
            <a:pathLst>
              <a:path extrusionOk="0" h="2002901" w="3352800">
                <a:moveTo>
                  <a:pt x="0" y="2002901"/>
                </a:moveTo>
                <a:lnTo>
                  <a:pt x="2836585" y="0"/>
                </a:lnTo>
                <a:lnTo>
                  <a:pt x="3352800" y="270"/>
                </a:lnTo>
                <a:lnTo>
                  <a:pt x="3352800" y="2002901"/>
                </a:lnTo>
                <a:lnTo>
                  <a:pt x="0" y="200290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32" name="Google Shape;32;p41"/>
          <p:cNvSpPr/>
          <p:nvPr/>
        </p:nvSpPr>
        <p:spPr>
          <a:xfrm>
            <a:off x="0" y="2647950"/>
            <a:ext cx="3571875" cy="4210050"/>
          </a:xfrm>
          <a:prstGeom prst="rtTriangle">
            <a:avLst/>
          </a:prstGeom>
          <a:solidFill>
            <a:schemeClr val="accent3">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33" name="Google Shape;33;p41"/>
          <p:cNvSpPr txBox="1"/>
          <p:nvPr>
            <p:ph type="title"/>
          </p:nvPr>
        </p:nvSpPr>
        <p:spPr>
          <a:xfrm rot="-2460000">
            <a:off x="819399" y="1726737"/>
            <a:ext cx="5650992" cy="1207509"/>
          </a:xfrm>
          <a:prstGeom prst="rect">
            <a:avLst/>
          </a:prstGeom>
          <a:noFill/>
          <a:ln>
            <a:noFill/>
          </a:ln>
        </p:spPr>
        <p:txBody>
          <a:bodyPr anchorCtr="0" anchor="b" bIns="9125" lIns="91425" spcFirstLastPara="1" rIns="91425" wrap="square" tIns="45700">
            <a:noAutofit/>
          </a:bodyPr>
          <a:lstStyle>
            <a:lvl1pPr lvl="0" algn="l">
              <a:spcBef>
                <a:spcPts val="0"/>
              </a:spcBef>
              <a:spcAft>
                <a:spcPts val="0"/>
              </a:spcAft>
              <a:buSzPts val="1400"/>
              <a:buNone/>
              <a:defRPr b="0" i="0" sz="3200" u="none" cap="none" strike="noStrike">
                <a:solidFill>
                  <a:schemeClr val="dk1"/>
                </a:solidFill>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1"/>
          <p:cNvSpPr txBox="1"/>
          <p:nvPr>
            <p:ph idx="1" type="body"/>
          </p:nvPr>
        </p:nvSpPr>
        <p:spPr>
          <a:xfrm rot="-2460000">
            <a:off x="1216152" y="2468304"/>
            <a:ext cx="6510528" cy="329184"/>
          </a:xfrm>
          <a:prstGeom prst="rect">
            <a:avLst/>
          </a:prstGeom>
          <a:noFill/>
          <a:ln>
            <a:noFill/>
          </a:ln>
        </p:spPr>
        <p:txBody>
          <a:bodyPr anchorCtr="0" anchor="t" bIns="45700" lIns="91425" spcFirstLastPara="1" rIns="91425" wrap="square" tIns="45700">
            <a:normAutofit/>
          </a:bodyPr>
          <a:lstStyle>
            <a:lvl1pPr indent="-228600" lvl="0" marL="457200" algn="l">
              <a:spcBef>
                <a:spcPts val="800"/>
              </a:spcBef>
              <a:spcAft>
                <a:spcPts val="0"/>
              </a:spcAft>
              <a:buClr>
                <a:schemeClr val="dk1"/>
              </a:buClr>
              <a:buSzPts val="1400"/>
              <a:buNone/>
              <a:defRPr b="0" i="0" sz="1400" u="none" cap="none" strike="noStrike">
                <a:solidFill>
                  <a:schemeClr val="dk1"/>
                </a:solidFill>
                <a:latin typeface="Libre Franklin"/>
                <a:ea typeface="Libre Franklin"/>
                <a:cs typeface="Libre Franklin"/>
                <a:sym typeface="Libre Franklin"/>
              </a:defRPr>
            </a:lvl1pPr>
            <a:lvl2pPr indent="-228600" lvl="1" marL="914400" algn="l">
              <a:spcBef>
                <a:spcPts val="300"/>
              </a:spcBef>
              <a:spcAft>
                <a:spcPts val="0"/>
              </a:spcAft>
              <a:buSzPts val="1800"/>
              <a:buNone/>
              <a:defRPr sz="1800">
                <a:solidFill>
                  <a:srgbClr val="888888"/>
                </a:solidFill>
              </a:defRPr>
            </a:lvl2pPr>
            <a:lvl3pPr indent="-228600" lvl="2" marL="1371600" algn="l">
              <a:spcBef>
                <a:spcPts val="300"/>
              </a:spcBef>
              <a:spcAft>
                <a:spcPts val="0"/>
              </a:spcAft>
              <a:buSzPts val="1600"/>
              <a:buNone/>
              <a:defRPr sz="1600">
                <a:solidFill>
                  <a:srgbClr val="888888"/>
                </a:solidFill>
              </a:defRPr>
            </a:lvl3pPr>
            <a:lvl4pPr indent="-228600" lvl="3" marL="1828800" algn="l">
              <a:spcBef>
                <a:spcPts val="300"/>
              </a:spcBef>
              <a:spcAft>
                <a:spcPts val="0"/>
              </a:spcAft>
              <a:buSzPts val="1400"/>
              <a:buNone/>
              <a:defRPr sz="1400">
                <a:solidFill>
                  <a:srgbClr val="888888"/>
                </a:solidFill>
              </a:defRPr>
            </a:lvl4pPr>
            <a:lvl5pPr indent="-228600" lvl="4" marL="2286000" algn="l">
              <a:spcBef>
                <a:spcPts val="300"/>
              </a:spcBef>
              <a:spcAft>
                <a:spcPts val="0"/>
              </a:spcAft>
              <a:buSzPts val="1400"/>
              <a:buNone/>
              <a:defRPr sz="1400">
                <a:solidFill>
                  <a:srgbClr val="888888"/>
                </a:solidFill>
              </a:defRPr>
            </a:lvl5pPr>
            <a:lvl6pPr indent="-228600" lvl="5" marL="2743200" algn="l">
              <a:spcBef>
                <a:spcPts val="300"/>
              </a:spcBef>
              <a:spcAft>
                <a:spcPts val="0"/>
              </a:spcAft>
              <a:buSzPts val="1400"/>
              <a:buNone/>
              <a:defRPr sz="1400">
                <a:solidFill>
                  <a:srgbClr val="888888"/>
                </a:solidFill>
              </a:defRPr>
            </a:lvl6pPr>
            <a:lvl7pPr indent="-228600" lvl="6" marL="3200400" algn="l">
              <a:spcBef>
                <a:spcPts val="300"/>
              </a:spcBef>
              <a:spcAft>
                <a:spcPts val="0"/>
              </a:spcAft>
              <a:buSzPts val="1400"/>
              <a:buNone/>
              <a:defRPr sz="1400">
                <a:solidFill>
                  <a:srgbClr val="888888"/>
                </a:solidFill>
              </a:defRPr>
            </a:lvl7pPr>
            <a:lvl8pPr indent="-228600" lvl="7" marL="3657600" algn="l">
              <a:spcBef>
                <a:spcPts val="300"/>
              </a:spcBef>
              <a:spcAft>
                <a:spcPts val="0"/>
              </a:spcAft>
              <a:buSzPts val="1400"/>
              <a:buNone/>
              <a:defRPr sz="1400">
                <a:solidFill>
                  <a:srgbClr val="888888"/>
                </a:solidFill>
              </a:defRPr>
            </a:lvl8pPr>
            <a:lvl9pPr indent="-228600" lvl="8" marL="4114800" algn="l">
              <a:spcBef>
                <a:spcPts val="300"/>
              </a:spcBef>
              <a:spcAft>
                <a:spcPts val="0"/>
              </a:spcAft>
              <a:buSzPts val="1400"/>
              <a:buNone/>
              <a:defRPr sz="1400">
                <a:solidFill>
                  <a:srgbClr val="888888"/>
                </a:solidFill>
              </a:defRPr>
            </a:lvl9pPr>
          </a:lstStyle>
          <a:p/>
        </p:txBody>
      </p:sp>
      <p:sp>
        <p:nvSpPr>
          <p:cNvPr id="35" name="Google Shape;35;p41"/>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1"/>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1"/>
          <p:cNvSpPr/>
          <p:nvPr>
            <p:ph idx="12" type="sldNum"/>
          </p:nvPr>
        </p:nvSpPr>
        <p:spPr>
          <a:xfrm>
            <a:off x="8401050" y="6170613"/>
            <a:ext cx="503238" cy="503237"/>
          </a:xfrm>
          <a:prstGeom prst="ellipse">
            <a:avLst/>
          </a:prstGeom>
          <a:noFill/>
          <a:ln cap="flat" cmpd="sng" w="19050">
            <a:solidFill>
              <a:srgbClr val="FFFFFF"/>
            </a:solidFill>
            <a:prstDash val="solid"/>
            <a:round/>
            <a:headEnd len="sm" w="sm" type="none"/>
            <a:tailEnd len="sm" w="sm" type="none"/>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38" name="Shape 38"/>
        <p:cNvGrpSpPr/>
        <p:nvPr/>
      </p:nvGrpSpPr>
      <p:grpSpPr>
        <a:xfrm>
          <a:off x="0" y="0"/>
          <a:ext cx="0" cy="0"/>
          <a:chOff x="0" y="0"/>
          <a:chExt cx="0" cy="0"/>
        </a:xfrm>
      </p:grpSpPr>
      <p:sp>
        <p:nvSpPr>
          <p:cNvPr id="39" name="Google Shape;39;p42"/>
          <p:cNvSpPr/>
          <p:nvPr/>
        </p:nvSpPr>
        <p:spPr>
          <a:xfrm>
            <a:off x="0" y="2647950"/>
            <a:ext cx="3571875" cy="4210050"/>
          </a:xfrm>
          <a:prstGeom prst="rtTriangl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40" name="Google Shape;40;p42"/>
          <p:cNvSpPr/>
          <p:nvPr/>
        </p:nvSpPr>
        <p:spPr>
          <a:xfrm>
            <a:off x="-1588" y="-1588"/>
            <a:ext cx="9145588" cy="6859588"/>
          </a:xfrm>
          <a:custGeom>
            <a:rect b="b" l="l" r="r" t="t"/>
            <a:pathLst>
              <a:path extrusionOk="0" h="2002901" w="3352800">
                <a:moveTo>
                  <a:pt x="0" y="2002901"/>
                </a:moveTo>
                <a:lnTo>
                  <a:pt x="2836585" y="0"/>
                </a:lnTo>
                <a:lnTo>
                  <a:pt x="3352800" y="270"/>
                </a:lnTo>
                <a:lnTo>
                  <a:pt x="3352800" y="2002901"/>
                </a:lnTo>
                <a:lnTo>
                  <a:pt x="0" y="2002901"/>
                </a:lnTo>
                <a:close/>
              </a:path>
            </a:pathLst>
          </a:custGeom>
          <a:solidFill>
            <a:schemeClr val="accent3">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41" name="Google Shape;41;p42"/>
          <p:cNvSpPr txBox="1"/>
          <p:nvPr>
            <p:ph type="ctrTitle"/>
          </p:nvPr>
        </p:nvSpPr>
        <p:spPr>
          <a:xfrm rot="-2460000">
            <a:off x="817112" y="1730403"/>
            <a:ext cx="5648623" cy="1204306"/>
          </a:xfrm>
          <a:prstGeom prst="rect">
            <a:avLst/>
          </a:prstGeom>
          <a:noFill/>
          <a:ln>
            <a:noFill/>
          </a:ln>
        </p:spPr>
        <p:txBody>
          <a:bodyPr anchorCtr="0" anchor="b" bIns="9125"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2"/>
          <p:cNvSpPr txBox="1"/>
          <p:nvPr>
            <p:ph idx="1" type="subTitle"/>
          </p:nvPr>
        </p:nvSpPr>
        <p:spPr>
          <a:xfrm rot="-2460000">
            <a:off x="1212277" y="2470925"/>
            <a:ext cx="6511131" cy="329259"/>
          </a:xfrm>
          <a:prstGeom prst="rect">
            <a:avLst/>
          </a:prstGeom>
          <a:noFill/>
          <a:ln>
            <a:noFill/>
          </a:ln>
        </p:spPr>
        <p:txBody>
          <a:bodyPr anchorCtr="0" anchor="t" bIns="45700" lIns="91425" spcFirstLastPara="1" rIns="91425" wrap="square" tIns="9125">
            <a:normAutofit/>
          </a:bodyPr>
          <a:lstStyle>
            <a:lvl1pPr lvl="0" algn="l">
              <a:spcBef>
                <a:spcPts val="800"/>
              </a:spcBef>
              <a:spcAft>
                <a:spcPts val="0"/>
              </a:spcAft>
              <a:buClr>
                <a:schemeClr val="dk1"/>
              </a:buClr>
              <a:buSzPts val="1400"/>
              <a:buNone/>
              <a:defRPr b="0" i="0" sz="1400" u="none" cap="none" strike="noStrike">
                <a:solidFill>
                  <a:schemeClr val="dk1"/>
                </a:solidFill>
                <a:latin typeface="Libre Franklin"/>
                <a:ea typeface="Libre Franklin"/>
                <a:cs typeface="Libre Franklin"/>
                <a:sym typeface="Libre Franklin"/>
              </a:defRPr>
            </a:lvl1pPr>
            <a:lvl2pPr lvl="1" algn="ctr">
              <a:spcBef>
                <a:spcPts val="300"/>
              </a:spcBef>
              <a:spcAft>
                <a:spcPts val="0"/>
              </a:spcAft>
              <a:buSzPts val="1600"/>
              <a:buNone/>
              <a:defRPr>
                <a:solidFill>
                  <a:srgbClr val="888888"/>
                </a:solidFill>
              </a:defRPr>
            </a:lvl2pPr>
            <a:lvl3pPr lvl="2" algn="ctr">
              <a:spcBef>
                <a:spcPts val="300"/>
              </a:spcBef>
              <a:spcAft>
                <a:spcPts val="0"/>
              </a:spcAft>
              <a:buSzPts val="1600"/>
              <a:buNone/>
              <a:defRPr>
                <a:solidFill>
                  <a:srgbClr val="888888"/>
                </a:solidFill>
              </a:defRPr>
            </a:lvl3pPr>
            <a:lvl4pPr lvl="3" algn="ctr">
              <a:spcBef>
                <a:spcPts val="300"/>
              </a:spcBef>
              <a:spcAft>
                <a:spcPts val="0"/>
              </a:spcAft>
              <a:buSzPts val="1600"/>
              <a:buNone/>
              <a:defRPr>
                <a:solidFill>
                  <a:srgbClr val="888888"/>
                </a:solidFill>
              </a:defRPr>
            </a:lvl4pPr>
            <a:lvl5pPr lvl="4" algn="ctr">
              <a:spcBef>
                <a:spcPts val="300"/>
              </a:spcBef>
              <a:spcAft>
                <a:spcPts val="0"/>
              </a:spcAft>
              <a:buSzPts val="1600"/>
              <a:buNone/>
              <a:defRPr>
                <a:solidFill>
                  <a:srgbClr val="888888"/>
                </a:solidFill>
              </a:defRPr>
            </a:lvl5pPr>
            <a:lvl6pPr lvl="5" algn="ctr">
              <a:spcBef>
                <a:spcPts val="300"/>
              </a:spcBef>
              <a:spcAft>
                <a:spcPts val="0"/>
              </a:spcAft>
              <a:buSzPts val="1400"/>
              <a:buNone/>
              <a:defRPr>
                <a:solidFill>
                  <a:srgbClr val="888888"/>
                </a:solidFill>
              </a:defRPr>
            </a:lvl6pPr>
            <a:lvl7pPr lvl="6" algn="ctr">
              <a:spcBef>
                <a:spcPts val="300"/>
              </a:spcBef>
              <a:spcAft>
                <a:spcPts val="0"/>
              </a:spcAft>
              <a:buSzPts val="1400"/>
              <a:buNone/>
              <a:defRPr>
                <a:solidFill>
                  <a:srgbClr val="888888"/>
                </a:solidFill>
              </a:defRPr>
            </a:lvl7pPr>
            <a:lvl8pPr lvl="7" algn="ctr">
              <a:spcBef>
                <a:spcPts val="300"/>
              </a:spcBef>
              <a:spcAft>
                <a:spcPts val="0"/>
              </a:spcAft>
              <a:buSzPts val="1400"/>
              <a:buNone/>
              <a:defRPr>
                <a:solidFill>
                  <a:srgbClr val="888888"/>
                </a:solidFill>
              </a:defRPr>
            </a:lvl8pPr>
            <a:lvl9pPr lvl="8" algn="ctr">
              <a:spcBef>
                <a:spcPts val="300"/>
              </a:spcBef>
              <a:spcAft>
                <a:spcPts val="0"/>
              </a:spcAft>
              <a:buSzPts val="1400"/>
              <a:buNone/>
              <a:defRPr>
                <a:solidFill>
                  <a:srgbClr val="888888"/>
                </a:solidFill>
              </a:defRPr>
            </a:lvl9pPr>
          </a:lstStyle>
          <a:p/>
        </p:txBody>
      </p:sp>
      <p:sp>
        <p:nvSpPr>
          <p:cNvPr id="43" name="Google Shape;43;p42"/>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2"/>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42"/>
          <p:cNvSpPr/>
          <p:nvPr>
            <p:ph idx="12" type="sldNum"/>
          </p:nvPr>
        </p:nvSpPr>
        <p:spPr>
          <a:xfrm>
            <a:off x="8401050" y="6170613"/>
            <a:ext cx="503238" cy="503237"/>
          </a:xfrm>
          <a:prstGeom prst="ellipse">
            <a:avLst/>
          </a:prstGeom>
          <a:noFill/>
          <a:ln cap="flat" cmpd="sng" w="19050">
            <a:solidFill>
              <a:srgbClr val="FFFFFF"/>
            </a:solidFill>
            <a:prstDash val="solid"/>
            <a:round/>
            <a:headEnd len="sm" w="sm" type="none"/>
            <a:tailEnd len="sm" w="sm" type="none"/>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43"/>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3"/>
          <p:cNvSpPr txBox="1"/>
          <p:nvPr>
            <p:ph idx="1" type="body"/>
          </p:nvPr>
        </p:nvSpPr>
        <p:spPr>
          <a:xfrm>
            <a:off x="822960" y="1097280"/>
            <a:ext cx="3200400" cy="548640"/>
          </a:xfrm>
          <a:prstGeom prst="rect">
            <a:avLst/>
          </a:prstGeom>
          <a:noFill/>
          <a:ln>
            <a:noFill/>
          </a:ln>
        </p:spPr>
        <p:txBody>
          <a:bodyPr anchorCtr="0" anchor="b" bIns="45700" lIns="91425" spcFirstLastPara="1" rIns="91425" wrap="square" tIns="45700">
            <a:normAutofit/>
          </a:bodyPr>
          <a:lstStyle>
            <a:lvl1pPr indent="-228600" lvl="0" marL="457200" algn="l">
              <a:spcBef>
                <a:spcPts val="800"/>
              </a:spcBef>
              <a:spcAft>
                <a:spcPts val="0"/>
              </a:spcAft>
              <a:buClr>
                <a:schemeClr val="dk1"/>
              </a:buClr>
              <a:buSzPts val="1400"/>
              <a:buNone/>
              <a:defRPr b="0" sz="1400" cap="none">
                <a:solidFill>
                  <a:schemeClr val="dk1"/>
                </a:solidFill>
                <a:latin typeface="Libre Franklin"/>
                <a:ea typeface="Libre Franklin"/>
                <a:cs typeface="Libre Franklin"/>
                <a:sym typeface="Libre Franklin"/>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228600" lvl="5" marL="2743200" algn="l">
              <a:spcBef>
                <a:spcPts val="300"/>
              </a:spcBef>
              <a:spcAft>
                <a:spcPts val="0"/>
              </a:spcAft>
              <a:buSzPts val="1600"/>
              <a:buNone/>
              <a:defRPr b="1" sz="1600"/>
            </a:lvl6pPr>
            <a:lvl7pPr indent="-228600" lvl="6" marL="3200400" algn="l">
              <a:spcBef>
                <a:spcPts val="300"/>
              </a:spcBef>
              <a:spcAft>
                <a:spcPts val="0"/>
              </a:spcAft>
              <a:buSzPts val="1600"/>
              <a:buNone/>
              <a:defRPr b="1" sz="1600"/>
            </a:lvl7pPr>
            <a:lvl8pPr indent="-228600" lvl="7" marL="3657600" algn="l">
              <a:spcBef>
                <a:spcPts val="300"/>
              </a:spcBef>
              <a:spcAft>
                <a:spcPts val="0"/>
              </a:spcAft>
              <a:buSzPts val="1600"/>
              <a:buNone/>
              <a:defRPr b="1" sz="1600"/>
            </a:lvl8pPr>
            <a:lvl9pPr indent="-228600" lvl="8" marL="4114800" algn="l">
              <a:spcBef>
                <a:spcPts val="300"/>
              </a:spcBef>
              <a:spcAft>
                <a:spcPts val="0"/>
              </a:spcAft>
              <a:buSzPts val="1600"/>
              <a:buNone/>
              <a:defRPr b="1" sz="1600"/>
            </a:lvl9pPr>
          </a:lstStyle>
          <a:p/>
        </p:txBody>
      </p:sp>
      <p:sp>
        <p:nvSpPr>
          <p:cNvPr id="49" name="Google Shape;49;p43"/>
          <p:cNvSpPr txBox="1"/>
          <p:nvPr>
            <p:ph idx="2" type="body"/>
          </p:nvPr>
        </p:nvSpPr>
        <p:spPr>
          <a:xfrm>
            <a:off x="819150" y="1701848"/>
            <a:ext cx="3200400" cy="310896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4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30200" lvl="5" marL="2743200" algn="l">
              <a:spcBef>
                <a:spcPts val="300"/>
              </a:spcBef>
              <a:spcAft>
                <a:spcPts val="0"/>
              </a:spcAft>
              <a:buSzPts val="1600"/>
              <a:buChar char="▪"/>
              <a:defRPr sz="1600"/>
            </a:lvl6pPr>
            <a:lvl7pPr indent="-330200" lvl="6" marL="3200400" algn="l">
              <a:spcBef>
                <a:spcPts val="300"/>
              </a:spcBef>
              <a:spcAft>
                <a:spcPts val="0"/>
              </a:spcAft>
              <a:buSzPts val="1600"/>
              <a:buChar char="▪"/>
              <a:defRPr sz="1600"/>
            </a:lvl7pPr>
            <a:lvl8pPr indent="-330200" lvl="7" marL="3657600" algn="l">
              <a:spcBef>
                <a:spcPts val="300"/>
              </a:spcBef>
              <a:spcAft>
                <a:spcPts val="0"/>
              </a:spcAft>
              <a:buSzPts val="1600"/>
              <a:buChar char="▪"/>
              <a:defRPr sz="1600"/>
            </a:lvl8pPr>
            <a:lvl9pPr indent="-330200" lvl="8" marL="4114800" algn="l">
              <a:spcBef>
                <a:spcPts val="300"/>
              </a:spcBef>
              <a:spcAft>
                <a:spcPts val="0"/>
              </a:spcAft>
              <a:buSzPts val="1600"/>
              <a:buChar char="▪"/>
              <a:defRPr sz="1600"/>
            </a:lvl9pPr>
          </a:lstStyle>
          <a:p/>
        </p:txBody>
      </p:sp>
      <p:sp>
        <p:nvSpPr>
          <p:cNvPr id="50" name="Google Shape;50;p43"/>
          <p:cNvSpPr txBox="1"/>
          <p:nvPr>
            <p:ph idx="3" type="body"/>
          </p:nvPr>
        </p:nvSpPr>
        <p:spPr>
          <a:xfrm>
            <a:off x="4700016" y="1097280"/>
            <a:ext cx="3200400" cy="548640"/>
          </a:xfrm>
          <a:prstGeom prst="rect">
            <a:avLst/>
          </a:prstGeom>
          <a:noFill/>
          <a:ln>
            <a:noFill/>
          </a:ln>
        </p:spPr>
        <p:txBody>
          <a:bodyPr anchorCtr="0" anchor="b" bIns="45700" lIns="91425" spcFirstLastPara="1" rIns="91425" wrap="square" tIns="45700">
            <a:normAutofit/>
          </a:bodyPr>
          <a:lstStyle>
            <a:lvl1pPr indent="-228600" lvl="0" marL="457200" algn="l">
              <a:spcBef>
                <a:spcPts val="800"/>
              </a:spcBef>
              <a:spcAft>
                <a:spcPts val="0"/>
              </a:spcAft>
              <a:buClr>
                <a:schemeClr val="dk1"/>
              </a:buClr>
              <a:buSzPts val="1400"/>
              <a:buNone/>
              <a:defRPr b="0" sz="1400" cap="none">
                <a:solidFill>
                  <a:schemeClr val="dk1"/>
                </a:solidFill>
                <a:latin typeface="Libre Franklin"/>
                <a:ea typeface="Libre Franklin"/>
                <a:cs typeface="Libre Franklin"/>
                <a:sym typeface="Libre Franklin"/>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228600" lvl="5" marL="2743200" algn="l">
              <a:spcBef>
                <a:spcPts val="300"/>
              </a:spcBef>
              <a:spcAft>
                <a:spcPts val="0"/>
              </a:spcAft>
              <a:buSzPts val="1600"/>
              <a:buNone/>
              <a:defRPr b="1" sz="1600"/>
            </a:lvl6pPr>
            <a:lvl7pPr indent="-228600" lvl="6" marL="3200400" algn="l">
              <a:spcBef>
                <a:spcPts val="300"/>
              </a:spcBef>
              <a:spcAft>
                <a:spcPts val="0"/>
              </a:spcAft>
              <a:buSzPts val="1600"/>
              <a:buNone/>
              <a:defRPr b="1" sz="1600"/>
            </a:lvl7pPr>
            <a:lvl8pPr indent="-228600" lvl="7" marL="3657600" algn="l">
              <a:spcBef>
                <a:spcPts val="300"/>
              </a:spcBef>
              <a:spcAft>
                <a:spcPts val="0"/>
              </a:spcAft>
              <a:buSzPts val="1600"/>
              <a:buNone/>
              <a:defRPr b="1" sz="1600"/>
            </a:lvl8pPr>
            <a:lvl9pPr indent="-228600" lvl="8" marL="4114800" algn="l">
              <a:spcBef>
                <a:spcPts val="300"/>
              </a:spcBef>
              <a:spcAft>
                <a:spcPts val="0"/>
              </a:spcAft>
              <a:buSzPts val="1600"/>
              <a:buNone/>
              <a:defRPr b="1" sz="1600"/>
            </a:lvl9pPr>
          </a:lstStyle>
          <a:p/>
        </p:txBody>
      </p:sp>
      <p:sp>
        <p:nvSpPr>
          <p:cNvPr id="51" name="Google Shape;51;p43"/>
          <p:cNvSpPr txBox="1"/>
          <p:nvPr>
            <p:ph idx="4" type="body"/>
          </p:nvPr>
        </p:nvSpPr>
        <p:spPr>
          <a:xfrm>
            <a:off x="4700016" y="1701848"/>
            <a:ext cx="3200400" cy="310896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4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30200" lvl="5" marL="2743200" algn="l">
              <a:spcBef>
                <a:spcPts val="300"/>
              </a:spcBef>
              <a:spcAft>
                <a:spcPts val="0"/>
              </a:spcAft>
              <a:buSzPts val="1600"/>
              <a:buChar char="▪"/>
              <a:defRPr sz="1600"/>
            </a:lvl6pPr>
            <a:lvl7pPr indent="-330200" lvl="6" marL="3200400" algn="l">
              <a:spcBef>
                <a:spcPts val="300"/>
              </a:spcBef>
              <a:spcAft>
                <a:spcPts val="0"/>
              </a:spcAft>
              <a:buSzPts val="1600"/>
              <a:buChar char="▪"/>
              <a:defRPr sz="1600"/>
            </a:lvl7pPr>
            <a:lvl8pPr indent="-330200" lvl="7" marL="3657600" algn="l">
              <a:spcBef>
                <a:spcPts val="300"/>
              </a:spcBef>
              <a:spcAft>
                <a:spcPts val="0"/>
              </a:spcAft>
              <a:buSzPts val="1600"/>
              <a:buChar char="▪"/>
              <a:defRPr sz="1600"/>
            </a:lvl8pPr>
            <a:lvl9pPr indent="-330200" lvl="8" marL="4114800" algn="l">
              <a:spcBef>
                <a:spcPts val="300"/>
              </a:spcBef>
              <a:spcAft>
                <a:spcPts val="0"/>
              </a:spcAft>
              <a:buSzPts val="1600"/>
              <a:buChar char="▪"/>
              <a:defRPr sz="1600"/>
            </a:lvl9pPr>
          </a:lstStyle>
          <a:p/>
        </p:txBody>
      </p:sp>
      <p:sp>
        <p:nvSpPr>
          <p:cNvPr id="52" name="Google Shape;52;p43"/>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3"/>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3"/>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44"/>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4"/>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44"/>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4"/>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45"/>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45"/>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5"/>
          <p:cNvSpPr/>
          <p:nvPr>
            <p:ph idx="12" type="sldNum"/>
          </p:nvPr>
        </p:nvSpPr>
        <p:spPr>
          <a:xfrm>
            <a:off x="8401050" y="6170613"/>
            <a:ext cx="503238" cy="503237"/>
          </a:xfrm>
          <a:prstGeom prst="ellipse">
            <a:avLst/>
          </a:prstGeom>
          <a:noFill/>
          <a:ln>
            <a:noFill/>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4" name="Shape 64"/>
        <p:cNvGrpSpPr/>
        <p:nvPr/>
      </p:nvGrpSpPr>
      <p:grpSpPr>
        <a:xfrm>
          <a:off x="0" y="0"/>
          <a:ext cx="0" cy="0"/>
          <a:chOff x="0" y="0"/>
          <a:chExt cx="0" cy="0"/>
        </a:xfrm>
      </p:grpSpPr>
      <p:sp>
        <p:nvSpPr>
          <p:cNvPr id="65" name="Google Shape;65;p46"/>
          <p:cNvSpPr/>
          <p:nvPr/>
        </p:nvSpPr>
        <p:spPr>
          <a:xfrm>
            <a:off x="0" y="2647950"/>
            <a:ext cx="3571875" cy="4210050"/>
          </a:xfrm>
          <a:prstGeom prst="rtTriangl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66" name="Google Shape;66;p46"/>
          <p:cNvSpPr/>
          <p:nvPr/>
        </p:nvSpPr>
        <p:spPr>
          <a:xfrm rot="5400000">
            <a:off x="433388" y="-433388"/>
            <a:ext cx="6858000" cy="7724775"/>
          </a:xfrm>
          <a:prstGeom prst="rtTriangle">
            <a:avLst/>
          </a:prstGeom>
          <a:solidFill>
            <a:schemeClr val="accent3">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67" name="Google Shape;67;p46"/>
          <p:cNvSpPr txBox="1"/>
          <p:nvPr>
            <p:ph type="title"/>
          </p:nvPr>
        </p:nvSpPr>
        <p:spPr>
          <a:xfrm rot="-2460000">
            <a:off x="784930" y="1576103"/>
            <a:ext cx="5212080" cy="1089427"/>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b="0" i="0" sz="2800" u="none" cap="none" strike="noStrike">
                <a:solidFill>
                  <a:srgbClr val="FFFFFF"/>
                </a:solidFill>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46"/>
          <p:cNvSpPr txBox="1"/>
          <p:nvPr>
            <p:ph idx="1" type="body"/>
          </p:nvPr>
        </p:nvSpPr>
        <p:spPr>
          <a:xfrm>
            <a:off x="4749552" y="2618912"/>
            <a:ext cx="3807779" cy="3324687"/>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3200"/>
            </a:lvl1pPr>
            <a:lvl2pPr indent="-406400" lvl="1" marL="914400" algn="l">
              <a:spcBef>
                <a:spcPts val="300"/>
              </a:spcBef>
              <a:spcAft>
                <a:spcPts val="0"/>
              </a:spcAft>
              <a:buSzPts val="2800"/>
              <a:buChar char="▪"/>
              <a:defRPr sz="2800"/>
            </a:lvl2pPr>
            <a:lvl3pPr indent="-381000" lvl="2" marL="1371600" algn="l">
              <a:spcBef>
                <a:spcPts val="300"/>
              </a:spcBef>
              <a:spcAft>
                <a:spcPts val="0"/>
              </a:spcAft>
              <a:buSzPts val="2400"/>
              <a:buChar char="▪"/>
              <a:defRPr sz="2400"/>
            </a:lvl3pPr>
            <a:lvl4pPr indent="-355600" lvl="3" marL="1828800" algn="l">
              <a:spcBef>
                <a:spcPts val="300"/>
              </a:spcBef>
              <a:spcAft>
                <a:spcPts val="0"/>
              </a:spcAft>
              <a:buSzPts val="2000"/>
              <a:buChar char="▪"/>
              <a:defRPr sz="2000"/>
            </a:lvl4pPr>
            <a:lvl5pPr indent="-355600" lvl="4" marL="2286000" algn="l">
              <a:spcBef>
                <a:spcPts val="300"/>
              </a:spcBef>
              <a:spcAft>
                <a:spcPts val="0"/>
              </a:spcAft>
              <a:buSzPts val="2000"/>
              <a:buChar char="▪"/>
              <a:defRPr sz="2000"/>
            </a:lvl5pPr>
            <a:lvl6pPr indent="-355600" lvl="5" marL="2743200" algn="l">
              <a:spcBef>
                <a:spcPts val="300"/>
              </a:spcBef>
              <a:spcAft>
                <a:spcPts val="0"/>
              </a:spcAft>
              <a:buSzPts val="2000"/>
              <a:buChar char="▪"/>
              <a:defRPr sz="2000"/>
            </a:lvl6pPr>
            <a:lvl7pPr indent="-355600" lvl="6" marL="3200400" algn="l">
              <a:spcBef>
                <a:spcPts val="300"/>
              </a:spcBef>
              <a:spcAft>
                <a:spcPts val="0"/>
              </a:spcAft>
              <a:buSzPts val="2000"/>
              <a:buChar char="▪"/>
              <a:defRPr sz="2000"/>
            </a:lvl7pPr>
            <a:lvl8pPr indent="-355600" lvl="7" marL="3657600" algn="l">
              <a:spcBef>
                <a:spcPts val="300"/>
              </a:spcBef>
              <a:spcAft>
                <a:spcPts val="0"/>
              </a:spcAft>
              <a:buSzPts val="2000"/>
              <a:buChar char="▪"/>
              <a:defRPr sz="2000"/>
            </a:lvl8pPr>
            <a:lvl9pPr indent="-355600" lvl="8" marL="4114800" algn="l">
              <a:spcBef>
                <a:spcPts val="300"/>
              </a:spcBef>
              <a:spcAft>
                <a:spcPts val="0"/>
              </a:spcAft>
              <a:buSzPts val="2000"/>
              <a:buChar char="▪"/>
              <a:defRPr sz="2000"/>
            </a:lvl9pPr>
          </a:lstStyle>
          <a:p/>
        </p:txBody>
      </p:sp>
      <p:sp>
        <p:nvSpPr>
          <p:cNvPr id="69" name="Google Shape;69;p46"/>
          <p:cNvSpPr txBox="1"/>
          <p:nvPr>
            <p:ph idx="2" type="body"/>
          </p:nvPr>
        </p:nvSpPr>
        <p:spPr>
          <a:xfrm rot="-2460000">
            <a:off x="1297954" y="2253385"/>
            <a:ext cx="5794760" cy="623314"/>
          </a:xfrm>
          <a:prstGeom prst="rect">
            <a:avLst/>
          </a:prstGeom>
          <a:noFill/>
          <a:ln>
            <a:noFill/>
          </a:ln>
        </p:spPr>
        <p:txBody>
          <a:bodyPr anchorCtr="0" anchor="t" bIns="45700" lIns="91425" spcFirstLastPara="1" rIns="91425" wrap="square" tIns="45700">
            <a:normAutofit/>
          </a:bodyPr>
          <a:lstStyle>
            <a:lvl1pPr indent="-228600" lvl="0" marL="457200" algn="l">
              <a:spcBef>
                <a:spcPts val="800"/>
              </a:spcBef>
              <a:spcAft>
                <a:spcPts val="0"/>
              </a:spcAft>
              <a:buClr>
                <a:srgbClr val="FFFFFF"/>
              </a:buClr>
              <a:buSzPts val="1400"/>
              <a:buNone/>
              <a:defRPr b="1" sz="1400">
                <a:solidFill>
                  <a:srgbClr val="FFFFFF"/>
                </a:solidFill>
                <a:latin typeface="Libre Franklin"/>
                <a:ea typeface="Libre Franklin"/>
                <a:cs typeface="Libre Franklin"/>
                <a:sym typeface="Libre Franklin"/>
              </a:defRPr>
            </a:lvl1pPr>
            <a:lvl2pPr indent="-228600" lvl="1" marL="914400" algn="l">
              <a:spcBef>
                <a:spcPts val="300"/>
              </a:spcBef>
              <a:spcAft>
                <a:spcPts val="0"/>
              </a:spcAft>
              <a:buSzPts val="1200"/>
              <a:buNone/>
              <a:defRPr sz="1200"/>
            </a:lvl2pPr>
            <a:lvl3pPr indent="-228600" lvl="2" marL="1371600" algn="l">
              <a:spcBef>
                <a:spcPts val="300"/>
              </a:spcBef>
              <a:spcAft>
                <a:spcPts val="0"/>
              </a:spcAft>
              <a:buSzPts val="1000"/>
              <a:buNone/>
              <a:defRPr sz="1000"/>
            </a:lvl3pPr>
            <a:lvl4pPr indent="-228600" lvl="3" marL="1828800" algn="l">
              <a:spcBef>
                <a:spcPts val="300"/>
              </a:spcBef>
              <a:spcAft>
                <a:spcPts val="0"/>
              </a:spcAft>
              <a:buSzPts val="900"/>
              <a:buNone/>
              <a:defRPr sz="900"/>
            </a:lvl4pPr>
            <a:lvl5pPr indent="-228600" lvl="4" marL="2286000" algn="l">
              <a:spcBef>
                <a:spcPts val="300"/>
              </a:spcBef>
              <a:spcAft>
                <a:spcPts val="0"/>
              </a:spcAft>
              <a:buSzPts val="900"/>
              <a:buNone/>
              <a:defRPr sz="900"/>
            </a:lvl5pPr>
            <a:lvl6pPr indent="-228600" lvl="5" marL="2743200" algn="l">
              <a:spcBef>
                <a:spcPts val="300"/>
              </a:spcBef>
              <a:spcAft>
                <a:spcPts val="0"/>
              </a:spcAft>
              <a:buSzPts val="900"/>
              <a:buNone/>
              <a:defRPr sz="900"/>
            </a:lvl6pPr>
            <a:lvl7pPr indent="-228600" lvl="6" marL="3200400" algn="l">
              <a:spcBef>
                <a:spcPts val="300"/>
              </a:spcBef>
              <a:spcAft>
                <a:spcPts val="0"/>
              </a:spcAft>
              <a:buSzPts val="900"/>
              <a:buNone/>
              <a:defRPr sz="900"/>
            </a:lvl7pPr>
            <a:lvl8pPr indent="-228600" lvl="7" marL="3657600" algn="l">
              <a:spcBef>
                <a:spcPts val="300"/>
              </a:spcBef>
              <a:spcAft>
                <a:spcPts val="0"/>
              </a:spcAft>
              <a:buSzPts val="900"/>
              <a:buNone/>
              <a:defRPr sz="900"/>
            </a:lvl8pPr>
            <a:lvl9pPr indent="-228600" lvl="8" marL="4114800" algn="l">
              <a:spcBef>
                <a:spcPts val="300"/>
              </a:spcBef>
              <a:spcAft>
                <a:spcPts val="0"/>
              </a:spcAft>
              <a:buSzPts val="900"/>
              <a:buNone/>
              <a:defRPr sz="900"/>
            </a:lvl9pPr>
          </a:lstStyle>
          <a:p/>
        </p:txBody>
      </p:sp>
      <p:sp>
        <p:nvSpPr>
          <p:cNvPr id="70" name="Google Shape;70;p46"/>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6"/>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6"/>
          <p:cNvSpPr/>
          <p:nvPr>
            <p:ph idx="12" type="sldNum"/>
          </p:nvPr>
        </p:nvSpPr>
        <p:spPr>
          <a:xfrm>
            <a:off x="8401050" y="6170613"/>
            <a:ext cx="503238" cy="503237"/>
          </a:xfrm>
          <a:prstGeom prst="ellipse">
            <a:avLst/>
          </a:prstGeom>
          <a:noFill/>
          <a:ln cap="flat" cmpd="sng" w="9525">
            <a:solidFill>
              <a:schemeClr val="dk2"/>
            </a:solidFill>
            <a:prstDash val="solid"/>
            <a:round/>
            <a:headEnd len="sm" w="sm" type="none"/>
            <a:tailEnd len="sm" w="sm" type="none"/>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chemeClr val="dk2"/>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3" name="Shape 73"/>
        <p:cNvGrpSpPr/>
        <p:nvPr/>
      </p:nvGrpSpPr>
      <p:grpSpPr>
        <a:xfrm>
          <a:off x="0" y="0"/>
          <a:ext cx="0" cy="0"/>
          <a:chOff x="0" y="0"/>
          <a:chExt cx="0" cy="0"/>
        </a:xfrm>
      </p:grpSpPr>
      <p:sp>
        <p:nvSpPr>
          <p:cNvPr id="74" name="Google Shape;74;p47"/>
          <p:cNvSpPr/>
          <p:nvPr/>
        </p:nvSpPr>
        <p:spPr>
          <a:xfrm>
            <a:off x="0" y="2647950"/>
            <a:ext cx="3571875" cy="4210050"/>
          </a:xfrm>
          <a:prstGeom prst="rtTriangl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75" name="Google Shape;75;p47"/>
          <p:cNvSpPr/>
          <p:nvPr/>
        </p:nvSpPr>
        <p:spPr>
          <a:xfrm>
            <a:off x="0" y="5048250"/>
            <a:ext cx="3571875" cy="1809750"/>
          </a:xfrm>
          <a:custGeom>
            <a:rect b="b" l="l" r="r" t="t"/>
            <a:pathLst>
              <a:path extrusionOk="0" h="1809750" w="3571875">
                <a:moveTo>
                  <a:pt x="0" y="1809750"/>
                </a:moveTo>
                <a:lnTo>
                  <a:pt x="2038350" y="0"/>
                </a:lnTo>
                <a:lnTo>
                  <a:pt x="3571875" y="1809750"/>
                </a:lnTo>
                <a:lnTo>
                  <a:pt x="0" y="1809750"/>
                </a:lnTo>
                <a:close/>
              </a:path>
            </a:pathLst>
          </a:custGeom>
          <a:solidFill>
            <a:schemeClr val="accent3">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76" name="Google Shape;76;p47"/>
          <p:cNvSpPr/>
          <p:nvPr>
            <p:ph idx="2" type="pic"/>
          </p:nvPr>
        </p:nvSpPr>
        <p:spPr>
          <a:xfrm>
            <a:off x="2028825" y="0"/>
            <a:ext cx="7115175" cy="6858000"/>
          </a:xfrm>
          <a:prstGeom prst="rect">
            <a:avLst/>
          </a:prstGeom>
          <a:solidFill>
            <a:schemeClr val="accent3">
              <a:alpha val="80000"/>
            </a:schemeClr>
          </a:solidFill>
          <a:ln>
            <a:noFill/>
          </a:ln>
        </p:spPr>
        <p:txBody>
          <a:bodyPr anchorCtr="0" anchor="ctr" bIns="45700" lIns="91425" spcFirstLastPara="1" rIns="182875" wrap="square" tIns="45700">
            <a:normAutofit/>
          </a:bodyPr>
          <a:lstStyle>
            <a:lvl1pPr lvl="0" marR="0" rtl="0" algn="r">
              <a:spcBef>
                <a:spcPts val="800"/>
              </a:spcBef>
              <a:spcAft>
                <a:spcPts val="0"/>
              </a:spcAft>
              <a:buSzPts val="1400"/>
              <a:buNone/>
              <a:defRPr b="1" i="0" sz="1600" u="none" cap="none" strike="noStrike">
                <a:solidFill>
                  <a:schemeClr val="dk1"/>
                </a:solidFill>
                <a:latin typeface="Libre Franklin"/>
                <a:ea typeface="Libre Franklin"/>
                <a:cs typeface="Libre Franklin"/>
                <a:sym typeface="Libre Franklin"/>
              </a:defRPr>
            </a:lvl1pPr>
            <a:lvl2pPr lvl="1"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2pPr>
            <a:lvl3pPr lvl="2"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3pPr>
            <a:lvl4pPr lvl="3"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4pPr>
            <a:lvl5pPr lvl="4"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5pPr>
            <a:lvl6pPr lvl="5"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6pPr>
            <a:lvl7pPr lvl="6"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7pPr>
            <a:lvl8pPr lvl="7"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8pPr>
            <a:lvl9pPr lvl="8"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9pPr>
          </a:lstStyle>
          <a:p/>
        </p:txBody>
      </p:sp>
      <p:sp>
        <p:nvSpPr>
          <p:cNvPr id="77" name="Google Shape;77;p47"/>
          <p:cNvSpPr txBox="1"/>
          <p:nvPr>
            <p:ph type="title"/>
          </p:nvPr>
        </p:nvSpPr>
        <p:spPr>
          <a:xfrm rot="-2460000">
            <a:off x="671197" y="1717501"/>
            <a:ext cx="5486400" cy="86744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800">
                <a:latin typeface="Libre Franklin Thin"/>
                <a:ea typeface="Libre Franklin Thin"/>
                <a:cs typeface="Libre Franklin Thin"/>
                <a:sym typeface="Libre Franklin Thi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7"/>
          <p:cNvSpPr txBox="1"/>
          <p:nvPr>
            <p:ph idx="1" type="body"/>
          </p:nvPr>
        </p:nvSpPr>
        <p:spPr>
          <a:xfrm rot="-2460000">
            <a:off x="1143479" y="2180529"/>
            <a:ext cx="6096545" cy="740664"/>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Clr>
                <a:schemeClr val="dk2"/>
              </a:buClr>
              <a:buSzPts val="1400"/>
              <a:buNone/>
              <a:defRPr sz="1400">
                <a:solidFill>
                  <a:schemeClr val="dk2"/>
                </a:solidFill>
              </a:defRPr>
            </a:lvl1pPr>
            <a:lvl2pPr indent="-228600" lvl="1" marL="914400" algn="l">
              <a:spcBef>
                <a:spcPts val="300"/>
              </a:spcBef>
              <a:spcAft>
                <a:spcPts val="0"/>
              </a:spcAft>
              <a:buSzPts val="1200"/>
              <a:buNone/>
              <a:defRPr sz="1200"/>
            </a:lvl2pPr>
            <a:lvl3pPr indent="-228600" lvl="2" marL="1371600" algn="l">
              <a:spcBef>
                <a:spcPts val="300"/>
              </a:spcBef>
              <a:spcAft>
                <a:spcPts val="0"/>
              </a:spcAft>
              <a:buSzPts val="1000"/>
              <a:buNone/>
              <a:defRPr sz="1000"/>
            </a:lvl3pPr>
            <a:lvl4pPr indent="-228600" lvl="3" marL="1828800" algn="l">
              <a:spcBef>
                <a:spcPts val="300"/>
              </a:spcBef>
              <a:spcAft>
                <a:spcPts val="0"/>
              </a:spcAft>
              <a:buSzPts val="900"/>
              <a:buNone/>
              <a:defRPr sz="900"/>
            </a:lvl4pPr>
            <a:lvl5pPr indent="-228600" lvl="4" marL="2286000" algn="l">
              <a:spcBef>
                <a:spcPts val="300"/>
              </a:spcBef>
              <a:spcAft>
                <a:spcPts val="0"/>
              </a:spcAft>
              <a:buSzPts val="900"/>
              <a:buNone/>
              <a:defRPr sz="900"/>
            </a:lvl5pPr>
            <a:lvl6pPr indent="-228600" lvl="5" marL="2743200" algn="l">
              <a:spcBef>
                <a:spcPts val="300"/>
              </a:spcBef>
              <a:spcAft>
                <a:spcPts val="0"/>
              </a:spcAft>
              <a:buSzPts val="900"/>
              <a:buNone/>
              <a:defRPr sz="900"/>
            </a:lvl6pPr>
            <a:lvl7pPr indent="-228600" lvl="6" marL="3200400" algn="l">
              <a:spcBef>
                <a:spcPts val="300"/>
              </a:spcBef>
              <a:spcAft>
                <a:spcPts val="0"/>
              </a:spcAft>
              <a:buSzPts val="900"/>
              <a:buNone/>
              <a:defRPr sz="900"/>
            </a:lvl7pPr>
            <a:lvl8pPr indent="-228600" lvl="7" marL="3657600" algn="l">
              <a:spcBef>
                <a:spcPts val="300"/>
              </a:spcBef>
              <a:spcAft>
                <a:spcPts val="0"/>
              </a:spcAft>
              <a:buSzPts val="900"/>
              <a:buNone/>
              <a:defRPr sz="900"/>
            </a:lvl8pPr>
            <a:lvl9pPr indent="-228600" lvl="8" marL="4114800" algn="l">
              <a:spcBef>
                <a:spcPts val="300"/>
              </a:spcBef>
              <a:spcAft>
                <a:spcPts val="0"/>
              </a:spcAft>
              <a:buSzPts val="900"/>
              <a:buNone/>
              <a:defRPr sz="900"/>
            </a:lvl9pPr>
          </a:lstStyle>
          <a:p/>
        </p:txBody>
      </p:sp>
      <p:sp>
        <p:nvSpPr>
          <p:cNvPr id="79" name="Google Shape;79;p47"/>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47"/>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7"/>
          <p:cNvSpPr/>
          <p:nvPr>
            <p:ph idx="12" type="sldNum"/>
          </p:nvPr>
        </p:nvSpPr>
        <p:spPr>
          <a:xfrm>
            <a:off x="8401050" y="6170613"/>
            <a:ext cx="503238" cy="503237"/>
          </a:xfrm>
          <a:prstGeom prst="ellipse">
            <a:avLst/>
          </a:prstGeom>
          <a:noFill/>
          <a:ln cap="flat" cmpd="sng" w="19050">
            <a:solidFill>
              <a:srgbClr val="FFFFFF"/>
            </a:solidFill>
            <a:prstDash val="solid"/>
            <a:round/>
            <a:headEnd len="sm" w="sm" type="none"/>
            <a:tailEnd len="sm" w="sm" type="none"/>
          </a:ln>
        </p:spPr>
        <p:txBody>
          <a:bodyPr anchorCtr="0" anchor="ctr" bIns="9125" lIns="9125" spcFirstLastPara="1" rIns="9125" wrap="square" tIns="9125">
            <a:normAutofit/>
          </a:bodyPr>
          <a:lstStyle>
            <a:lvl1pPr indent="0" lvl="0"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8"/>
          <p:cNvSpPr/>
          <p:nvPr/>
        </p:nvSpPr>
        <p:spPr>
          <a:xfrm>
            <a:off x="-3175" y="5051425"/>
            <a:ext cx="3575050" cy="1806575"/>
          </a:xfrm>
          <a:custGeom>
            <a:rect b="b" l="l" r="r" t="t"/>
            <a:pathLst>
              <a:path extrusionOk="0" h="1807368" w="3574257">
                <a:moveTo>
                  <a:pt x="2382" y="1807368"/>
                </a:moveTo>
                <a:lnTo>
                  <a:pt x="0" y="0"/>
                </a:lnTo>
                <a:lnTo>
                  <a:pt x="2045494" y="1"/>
                </a:lnTo>
                <a:lnTo>
                  <a:pt x="3574257" y="1807368"/>
                </a:lnTo>
                <a:lnTo>
                  <a:pt x="2382" y="180736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11" name="Google Shape;11;p38"/>
          <p:cNvSpPr/>
          <p:nvPr/>
        </p:nvSpPr>
        <p:spPr>
          <a:xfrm>
            <a:off x="-1588" y="5051425"/>
            <a:ext cx="9145588" cy="1806575"/>
          </a:xfrm>
          <a:custGeom>
            <a:rect b="b" l="l" r="r" t="t"/>
            <a:pathLst>
              <a:path extrusionOk="0" h="527584" w="3352800">
                <a:moveTo>
                  <a:pt x="0" y="527584"/>
                </a:moveTo>
                <a:lnTo>
                  <a:pt x="748227" y="0"/>
                </a:lnTo>
                <a:lnTo>
                  <a:pt x="3352800" y="271"/>
                </a:lnTo>
                <a:lnTo>
                  <a:pt x="3352800" y="527584"/>
                </a:lnTo>
                <a:lnTo>
                  <a:pt x="0" y="527584"/>
                </a:lnTo>
                <a:close/>
              </a:path>
            </a:pathLst>
          </a:custGeom>
          <a:solidFill>
            <a:schemeClr val="accent3">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12" name="Google Shape;12;p38"/>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1pPr>
            <a:lvl2pPr lvl="1"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2pPr>
            <a:lvl3pPr lvl="2"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3pPr>
            <a:lvl4pPr lvl="3"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4pPr>
            <a:lvl5pPr lvl="4"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5pPr>
            <a:lvl6pPr lvl="5"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6pPr>
            <a:lvl7pPr lvl="6"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7pPr>
            <a:lvl8pPr lvl="7"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8pPr>
            <a:lvl9pPr lvl="8" marR="0" rtl="0" algn="l">
              <a:spcBef>
                <a:spcPts val="0"/>
              </a:spcBef>
              <a:spcAft>
                <a:spcPts val="0"/>
              </a:spcAft>
              <a:buSzPts val="1400"/>
              <a:buNone/>
              <a:defRPr b="0" i="0" sz="2800" u="none" cap="none" strike="noStrike">
                <a:solidFill>
                  <a:schemeClr val="dk1"/>
                </a:solidFill>
                <a:latin typeface="Libre Franklin Thin"/>
                <a:ea typeface="Libre Franklin Thin"/>
                <a:cs typeface="Libre Franklin Thin"/>
                <a:sym typeface="Libre Franklin Thin"/>
              </a:defRPr>
            </a:lvl9pPr>
          </a:lstStyle>
          <a:p/>
        </p:txBody>
      </p:sp>
      <p:sp>
        <p:nvSpPr>
          <p:cNvPr id="13" name="Google Shape;13;p38"/>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1" i="0" sz="1600" u="none" cap="none" strike="noStrike">
                <a:solidFill>
                  <a:schemeClr val="dk1"/>
                </a:solidFill>
                <a:latin typeface="Libre Franklin"/>
                <a:ea typeface="Libre Franklin"/>
                <a:cs typeface="Libre Franklin"/>
                <a:sym typeface="Libre Franklin"/>
              </a:defRPr>
            </a:lvl1pPr>
            <a:lvl2pPr indent="-330200" lvl="1" marL="9144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2pPr>
            <a:lvl3pPr indent="-330200" lvl="2" marL="13716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3pPr>
            <a:lvl4pPr indent="-330200" lvl="3" marL="18288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4pPr>
            <a:lvl5pPr indent="-330200" lvl="4" marL="22860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Libre Franklin"/>
                <a:ea typeface="Libre Franklin"/>
                <a:cs typeface="Libre Franklin"/>
                <a:sym typeface="Libre Franklin"/>
              </a:defRPr>
            </a:lvl5pPr>
            <a:lvl6pPr indent="-317500" lvl="5" marL="27432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6pPr>
            <a:lvl7pPr indent="-317500" lvl="6" marL="32004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7pPr>
            <a:lvl8pPr indent="-317500" lvl="7" marL="36576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8pPr>
            <a:lvl9pPr indent="-317500" lvl="8" marL="41148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Libre Franklin"/>
                <a:ea typeface="Libre Franklin"/>
                <a:cs typeface="Libre Franklin"/>
                <a:sym typeface="Libre Franklin"/>
              </a:defRPr>
            </a:lvl9pPr>
          </a:lstStyle>
          <a:p/>
        </p:txBody>
      </p:sp>
      <p:sp>
        <p:nvSpPr>
          <p:cNvPr id="14" name="Google Shape;14;p38"/>
          <p:cNvSpPr txBox="1"/>
          <p:nvPr>
            <p:ph idx="10" type="dt"/>
          </p:nvPr>
        </p:nvSpPr>
        <p:spPr>
          <a:xfrm rot="-2460000">
            <a:off x="201613" y="5870575"/>
            <a:ext cx="2176462" cy="20161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FFFFFF"/>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5" name="Google Shape;15;p38"/>
          <p:cNvSpPr txBox="1"/>
          <p:nvPr>
            <p:ph idx="11" type="ftr"/>
          </p:nvPr>
        </p:nvSpPr>
        <p:spPr>
          <a:xfrm>
            <a:off x="3517900" y="6284913"/>
            <a:ext cx="4724400" cy="274637"/>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FFFFFF"/>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6" name="Google Shape;16;p38"/>
          <p:cNvSpPr/>
          <p:nvPr>
            <p:ph idx="12" type="sldNum"/>
          </p:nvPr>
        </p:nvSpPr>
        <p:spPr>
          <a:xfrm>
            <a:off x="8401050" y="6170613"/>
            <a:ext cx="503238" cy="503237"/>
          </a:xfrm>
          <a:prstGeom prst="ellipse">
            <a:avLst/>
          </a:prstGeom>
          <a:noFill/>
          <a:ln cap="flat" cmpd="sng" w="19050">
            <a:solidFill>
              <a:srgbClr val="FFFFFF"/>
            </a:solidFill>
            <a:prstDash val="solid"/>
            <a:round/>
            <a:headEnd len="sm" w="sm" type="none"/>
            <a:tailEnd len="sm" w="sm" type="none"/>
          </a:ln>
        </p:spPr>
        <p:txBody>
          <a:bodyPr anchorCtr="0" anchor="ctr" bIns="9125" lIns="9125" spcFirstLastPara="1" rIns="9125" wrap="square" tIns="9125">
            <a:normAutofit/>
          </a:bodyPr>
          <a:lstStyle>
            <a:lvl1pPr indent="0" lvl="0"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1pPr>
            <a:lvl2pPr indent="0" lvl="1"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2pPr>
            <a:lvl3pPr indent="0" lvl="2"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3pPr>
            <a:lvl4pPr indent="0" lvl="3"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4pPr>
            <a:lvl5pPr indent="0" lvl="4"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5pPr>
            <a:lvl6pPr indent="0" lvl="5"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6pPr>
            <a:lvl7pPr indent="0" lvl="6"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7pPr>
            <a:lvl8pPr indent="0" lvl="7"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8pPr>
            <a:lvl9pPr indent="0" lvl="8" marL="0" marR="0" rtl="0" algn="ctr">
              <a:spcBef>
                <a:spcPts val="0"/>
              </a:spcBef>
              <a:spcAft>
                <a:spcPts val="0"/>
              </a:spcAft>
              <a:buNone/>
              <a:defRPr b="0" i="0" sz="16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hyperlink" Target="http://www.liberty.edu/universitywritingprogram" TargetMode="External"/><Relationship Id="rId4" Type="http://schemas.openxmlformats.org/officeDocument/2006/relationships/hyperlink" Target="http://owl.english.purdue.edu/"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None/>
            </a:pPr>
            <a:r>
              <a:rPr lang="en-US" sz="3000"/>
              <a:t>Name:K.ATHINARAYANAN</a:t>
            </a:r>
            <a:endParaRPr sz="3000"/>
          </a:p>
          <a:p>
            <a:pPr indent="-342900" lvl="0" marL="342900" rtl="0" algn="l">
              <a:spcBef>
                <a:spcPts val="800"/>
              </a:spcBef>
              <a:spcAft>
                <a:spcPts val="0"/>
              </a:spcAft>
              <a:buNone/>
            </a:pPr>
            <a:r>
              <a:rPr lang="en-US" sz="3000"/>
              <a:t>Assistant Professor of English</a:t>
            </a:r>
            <a:endParaRPr sz="3000"/>
          </a:p>
          <a:p>
            <a:pPr indent="-342900" lvl="0" marL="342900" rtl="0" algn="l">
              <a:spcBef>
                <a:spcPts val="800"/>
              </a:spcBef>
              <a:spcAft>
                <a:spcPts val="0"/>
              </a:spcAft>
              <a:buNone/>
            </a:pPr>
            <a:r>
              <a:rPr lang="en-US" sz="3000"/>
              <a:t>Class:II Year Part-II</a:t>
            </a:r>
            <a:endParaRPr sz="3000"/>
          </a:p>
          <a:p>
            <a:pPr indent="-342900" lvl="0" marL="342900" rtl="0" algn="l">
              <a:spcBef>
                <a:spcPts val="800"/>
              </a:spcBef>
              <a:spcAft>
                <a:spcPts val="0"/>
              </a:spcAft>
              <a:buNone/>
            </a:pPr>
            <a:r>
              <a:rPr lang="en-US" sz="3000"/>
              <a:t>Paper: English for Enrichment-III (17UENL31)</a:t>
            </a:r>
            <a:endParaRPr sz="3000"/>
          </a:p>
          <a:p>
            <a:pPr indent="-342900" lvl="0" marL="342900" rtl="0" algn="l">
              <a:spcBef>
                <a:spcPts val="800"/>
              </a:spcBef>
              <a:spcAft>
                <a:spcPts val="0"/>
              </a:spcAft>
              <a:buNone/>
            </a:pPr>
            <a:r>
              <a:rPr lang="en-US" sz="3000"/>
              <a:t>Topic:  SpottingErrors in English</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0"/>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COMMAS</a:t>
            </a:r>
            <a:endParaRPr/>
          </a:p>
        </p:txBody>
      </p:sp>
      <p:sp>
        <p:nvSpPr>
          <p:cNvPr id="152" name="Google Shape;152;p10"/>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a comma and a coordinating conjunction (and, but, for, or, nor, so, yet) to join two independent clauses.</a:t>
            </a:r>
            <a:endParaRPr/>
          </a:p>
          <a:p>
            <a:pPr indent="-173038" lvl="1" marL="173038" rtl="0" algn="l">
              <a:spcBef>
                <a:spcPts val="300"/>
              </a:spcBef>
              <a:spcAft>
                <a:spcPts val="0"/>
              </a:spcAft>
              <a:buSzPts val="1800"/>
              <a:buFont typeface="Arial"/>
              <a:buChar char="•"/>
            </a:pPr>
            <a:r>
              <a:rPr lang="en-US" sz="1800"/>
              <a:t>The game was over, but the crowd refused to leave.</a:t>
            </a:r>
            <a:endParaRPr/>
          </a:p>
          <a:p>
            <a:pPr indent="-173038" lvl="1" marL="173038" rtl="0" algn="l">
              <a:spcBef>
                <a:spcPts val="300"/>
              </a:spcBef>
              <a:spcAft>
                <a:spcPts val="0"/>
              </a:spcAft>
              <a:buSzPts val="1800"/>
              <a:buFont typeface="Arial"/>
              <a:buChar char="•"/>
            </a:pPr>
            <a:r>
              <a:rPr lang="en-US" sz="1800"/>
              <a:t>Yesterday was her birthday, so they went out to dinner.</a:t>
            </a:r>
            <a:endParaRPr/>
          </a:p>
          <a:p>
            <a:pPr indent="-342900" lvl="0" marL="342900" rtl="0" algn="l">
              <a:spcBef>
                <a:spcPts val="800"/>
              </a:spcBef>
              <a:spcAft>
                <a:spcPts val="0"/>
              </a:spcAft>
              <a:buClr>
                <a:schemeClr val="dk1"/>
              </a:buClr>
              <a:buSzPts val="2000"/>
              <a:buFont typeface="Arial"/>
              <a:buChar char="•"/>
            </a:pPr>
            <a:r>
              <a:rPr lang="en-US" sz="2000"/>
              <a:t>Use commas after introductory clauses, phrases, or words that come before the main clause.</a:t>
            </a:r>
            <a:endParaRPr/>
          </a:p>
          <a:p>
            <a:pPr indent="-173038" lvl="1" marL="173038" rtl="0" algn="l">
              <a:spcBef>
                <a:spcPts val="300"/>
              </a:spcBef>
              <a:spcAft>
                <a:spcPts val="0"/>
              </a:spcAft>
              <a:buSzPts val="1800"/>
              <a:buFont typeface="Arial"/>
              <a:buChar char="•"/>
            </a:pPr>
            <a:r>
              <a:rPr lang="en-US" sz="1800"/>
              <a:t>While I was eating, the cat scratched at the door.</a:t>
            </a:r>
            <a:endParaRPr/>
          </a:p>
          <a:p>
            <a:pPr indent="-173038" lvl="1" marL="173038" rtl="0" algn="l">
              <a:spcBef>
                <a:spcPts val="300"/>
              </a:spcBef>
              <a:spcAft>
                <a:spcPts val="0"/>
              </a:spcAft>
              <a:buSzPts val="1800"/>
              <a:buFont typeface="Arial"/>
              <a:buChar char="•"/>
            </a:pPr>
            <a:r>
              <a:rPr lang="en-US" sz="1800"/>
              <a:t>To get a seat, you'd better come early.</a:t>
            </a:r>
            <a:endParaRPr/>
          </a:p>
          <a:p>
            <a:pPr indent="-173038" lvl="1" marL="173038" rtl="0" algn="l">
              <a:spcBef>
                <a:spcPts val="300"/>
              </a:spcBef>
              <a:spcAft>
                <a:spcPts val="0"/>
              </a:spcAft>
              <a:buSzPts val="1800"/>
              <a:buFont typeface="Arial"/>
              <a:buChar char="•"/>
            </a:pPr>
            <a:r>
              <a:rPr lang="en-US" sz="1800"/>
              <a:t>Well, perhaps he meant no harm.</a:t>
            </a:r>
            <a:endParaRPr/>
          </a:p>
          <a:p>
            <a:pPr indent="-215900" lvl="0" marL="342900" rtl="0" algn="l">
              <a:spcBef>
                <a:spcPts val="800"/>
              </a:spcBef>
              <a:spcAft>
                <a:spcPts val="0"/>
              </a:spcAft>
              <a:buClr>
                <a:schemeClr val="dk1"/>
              </a:buClr>
              <a:buSzPts val="2000"/>
              <a:buFont typeface="Arial"/>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1"/>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COMMAS</a:t>
            </a:r>
            <a:endParaRPr/>
          </a:p>
        </p:txBody>
      </p:sp>
      <p:sp>
        <p:nvSpPr>
          <p:cNvPr id="158" name="Google Shape;158;p11"/>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commas to separate three or more words, phrases, or clauses written in a series.</a:t>
            </a:r>
            <a:endParaRPr/>
          </a:p>
          <a:p>
            <a:pPr indent="-173038" lvl="1" marL="173038" rtl="0" algn="l">
              <a:spcBef>
                <a:spcPts val="300"/>
              </a:spcBef>
              <a:spcAft>
                <a:spcPts val="0"/>
              </a:spcAft>
              <a:buSzPts val="1800"/>
              <a:buFont typeface="Arial"/>
              <a:buChar char="•"/>
            </a:pPr>
            <a:r>
              <a:rPr lang="en-US" sz="1800"/>
              <a:t>The Constitution establishes the legislative, executive, and judicial branches of government.</a:t>
            </a:r>
            <a:endParaRPr/>
          </a:p>
          <a:p>
            <a:pPr indent="-342900" lvl="0" marL="342900" rtl="0" algn="l">
              <a:spcBef>
                <a:spcPts val="800"/>
              </a:spcBef>
              <a:spcAft>
                <a:spcPts val="0"/>
              </a:spcAft>
              <a:buClr>
                <a:schemeClr val="dk1"/>
              </a:buClr>
              <a:buSzPts val="2000"/>
              <a:buFont typeface="Arial"/>
              <a:buChar char="•"/>
            </a:pPr>
            <a:r>
              <a:rPr lang="en-US" sz="2000"/>
              <a:t>Use commas to set apart a parenthetical phrase in a sentence. </a:t>
            </a:r>
            <a:endParaRPr/>
          </a:p>
          <a:p>
            <a:pPr indent="-173038" lvl="1" marL="173038" rtl="0" algn="l">
              <a:spcBef>
                <a:spcPts val="300"/>
              </a:spcBef>
              <a:spcAft>
                <a:spcPts val="0"/>
              </a:spcAft>
              <a:buSzPts val="1800"/>
              <a:buFont typeface="Arial"/>
              <a:buChar char="•"/>
            </a:pPr>
            <a:r>
              <a:rPr lang="en-US" sz="1800"/>
              <a:t>My friend Jessica, who lives in Connecticut, is a yoga teacher.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2"/>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SEMICOLONS</a:t>
            </a:r>
            <a:endParaRPr/>
          </a:p>
        </p:txBody>
      </p:sp>
      <p:sp>
        <p:nvSpPr>
          <p:cNvPr id="164" name="Google Shape;164;p12"/>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a semicolon between two related independent clauses that are not joined by a conjunction. </a:t>
            </a:r>
            <a:endParaRPr/>
          </a:p>
          <a:p>
            <a:pPr indent="-173038" lvl="1" marL="173038" rtl="0" algn="l">
              <a:spcBef>
                <a:spcPts val="300"/>
              </a:spcBef>
              <a:spcAft>
                <a:spcPts val="0"/>
              </a:spcAft>
              <a:buSzPts val="1800"/>
              <a:buFont typeface="Arial"/>
              <a:buChar char="•"/>
            </a:pPr>
            <a:r>
              <a:rPr lang="en-US" sz="1800"/>
              <a:t>The participants in the first study were paid; those in the second were unpaid. </a:t>
            </a:r>
            <a:endParaRPr/>
          </a:p>
          <a:p>
            <a:pPr indent="-342900" lvl="0" marL="342900" rtl="0" algn="l">
              <a:spcBef>
                <a:spcPts val="800"/>
              </a:spcBef>
              <a:spcAft>
                <a:spcPts val="0"/>
              </a:spcAft>
              <a:buClr>
                <a:schemeClr val="dk1"/>
              </a:buClr>
              <a:buSzPts val="2000"/>
              <a:buFont typeface="Arial"/>
              <a:buChar char="•"/>
            </a:pPr>
            <a:r>
              <a:rPr lang="en-US" sz="2000"/>
              <a:t>Use a semicolon to separate elements in a series that already contains commas. </a:t>
            </a:r>
            <a:endParaRPr/>
          </a:p>
          <a:p>
            <a:pPr indent="-173038" lvl="1" marL="173038" rtl="0" algn="l">
              <a:spcBef>
                <a:spcPts val="300"/>
              </a:spcBef>
              <a:spcAft>
                <a:spcPts val="0"/>
              </a:spcAft>
              <a:buSzPts val="1800"/>
              <a:buFont typeface="Arial"/>
              <a:buChar char="•"/>
            </a:pPr>
            <a:r>
              <a:rPr lang="en-US" sz="1800"/>
              <a:t>The students in the class were from Lynchburg, Virginia; Washington, D.C.; and Raleigh, North Carolina.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3"/>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SEMICOLONS</a:t>
            </a:r>
            <a:endParaRPr/>
          </a:p>
        </p:txBody>
      </p:sp>
      <p:sp>
        <p:nvSpPr>
          <p:cNvPr id="170" name="Google Shape;170;p13"/>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a semicolon to join two independent clauses when the second clause begins with a conjunctive adverb (however, therefore, moreover, furthermore, thus, meanwhile, nonetheless, otherwise) or a transition (in fact, for example, that is, for instance, in addition, in other words, on the other hand).</a:t>
            </a:r>
            <a:endParaRPr/>
          </a:p>
          <a:p>
            <a:pPr indent="-173038" lvl="1" marL="173038" rtl="0" algn="l">
              <a:spcBef>
                <a:spcPts val="300"/>
              </a:spcBef>
              <a:spcAft>
                <a:spcPts val="0"/>
              </a:spcAft>
              <a:buSzPts val="1800"/>
              <a:buFont typeface="Arial"/>
              <a:buChar char="•"/>
            </a:pPr>
            <a:r>
              <a:rPr lang="en-US" sz="1800"/>
              <a:t>I really have no interest in politics; however, I do like to stay informed by watching the debates. </a:t>
            </a:r>
            <a:endParaRPr/>
          </a:p>
          <a:p>
            <a:pPr indent="-342900" lvl="0" marL="342900" rtl="0" algn="l">
              <a:spcBef>
                <a:spcPts val="8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4"/>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COLONS</a:t>
            </a:r>
            <a:endParaRPr/>
          </a:p>
        </p:txBody>
      </p:sp>
      <p:sp>
        <p:nvSpPr>
          <p:cNvPr id="176" name="Google Shape;176;p14"/>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a colon to introduce a list preceded by an independent clause.</a:t>
            </a:r>
            <a:endParaRPr/>
          </a:p>
          <a:p>
            <a:pPr indent="-173038" lvl="1" marL="173038" rtl="0" algn="l">
              <a:spcBef>
                <a:spcPts val="300"/>
              </a:spcBef>
              <a:spcAft>
                <a:spcPts val="0"/>
              </a:spcAft>
              <a:buSzPts val="1800"/>
              <a:buFont typeface="Arial"/>
              <a:buChar char="•"/>
            </a:pPr>
            <a:r>
              <a:rPr lang="en-US" sz="1800"/>
              <a:t>The application includes the following pieces: personal information, job history, and references. </a:t>
            </a:r>
            <a:endParaRPr/>
          </a:p>
          <a:p>
            <a:pPr indent="-342900" lvl="0" marL="342900" rtl="0" algn="l">
              <a:spcBef>
                <a:spcPts val="800"/>
              </a:spcBef>
              <a:spcAft>
                <a:spcPts val="0"/>
              </a:spcAft>
              <a:buClr>
                <a:schemeClr val="dk1"/>
              </a:buClr>
              <a:buSzPts val="2000"/>
              <a:buFont typeface="Arial"/>
              <a:buChar char="•"/>
            </a:pPr>
            <a:r>
              <a:rPr lang="en-US" sz="2000"/>
              <a:t>Use a colon to separate an independent clause and a final phrase or clause that illustrates, extends, or amplifies the preceding thought. </a:t>
            </a:r>
            <a:endParaRPr/>
          </a:p>
          <a:p>
            <a:pPr indent="-173038" lvl="1" marL="173038" rtl="0" algn="l">
              <a:spcBef>
                <a:spcPts val="300"/>
              </a:spcBef>
              <a:spcAft>
                <a:spcPts val="0"/>
              </a:spcAft>
              <a:buSzPts val="1800"/>
              <a:buFont typeface="Arial"/>
              <a:buChar char="•"/>
            </a:pPr>
            <a:r>
              <a:rPr lang="en-US" sz="1800"/>
              <a:t>They have agreed on the outcome: informed participants perform better than do uninformed participants. </a:t>
            </a:r>
            <a:endParaRPr/>
          </a:p>
          <a:p>
            <a:pPr indent="-173038" lvl="1" marL="173038" rtl="0" algn="l">
              <a:spcBef>
                <a:spcPts val="300"/>
              </a:spcBef>
              <a:spcAft>
                <a:spcPts val="0"/>
              </a:spcAft>
              <a:buSzPts val="1800"/>
              <a:buFont typeface="Arial"/>
              <a:buChar char="•"/>
            </a:pPr>
            <a:r>
              <a:rPr lang="en-US" sz="1800"/>
              <a:t>Road construction in Dallas has hindered travel around town: parts of Main, Fifth, and West Street are closed during the construction.</a:t>
            </a:r>
            <a:endParaRPr/>
          </a:p>
          <a:p>
            <a:pPr indent="-215900" lvl="0" marL="342900" rtl="0" algn="l">
              <a:spcBef>
                <a:spcPts val="800"/>
              </a:spcBef>
              <a:spcAft>
                <a:spcPts val="0"/>
              </a:spcAft>
              <a:buClr>
                <a:schemeClr val="dk1"/>
              </a:buClr>
              <a:buSzPts val="2000"/>
              <a:buFont typeface="Arial"/>
              <a:buNone/>
            </a:pPr>
            <a:r>
              <a:t/>
            </a:r>
            <a:endParaRPr sz="2000"/>
          </a:p>
          <a:p>
            <a:pPr indent="-215900" lvl="0" marL="342900" rtl="0" algn="l">
              <a:spcBef>
                <a:spcPts val="800"/>
              </a:spcBef>
              <a:spcAft>
                <a:spcPts val="0"/>
              </a:spcAft>
              <a:buClr>
                <a:schemeClr val="dk1"/>
              </a:buClr>
              <a:buSzPts val="2000"/>
              <a:buFont typeface="Arial"/>
              <a:buNone/>
            </a:pPr>
            <a:r>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5"/>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APOSTROPHES</a:t>
            </a:r>
            <a:endParaRPr/>
          </a:p>
        </p:txBody>
      </p:sp>
      <p:sp>
        <p:nvSpPr>
          <p:cNvPr id="182" name="Google Shape;182;p15"/>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Use an apostrophe to create a contraction (but don’t use contractions in your academic writing!). </a:t>
            </a:r>
            <a:endParaRPr/>
          </a:p>
          <a:p>
            <a:pPr indent="-173038" lvl="1" marL="173038" rtl="0" algn="l">
              <a:spcBef>
                <a:spcPts val="300"/>
              </a:spcBef>
              <a:spcAft>
                <a:spcPts val="0"/>
              </a:spcAft>
              <a:buSzPts val="1800"/>
              <a:buFont typeface="Arial"/>
              <a:buChar char="•"/>
            </a:pPr>
            <a:r>
              <a:rPr lang="en-US" sz="1800"/>
              <a:t>I don’t like him very much.</a:t>
            </a:r>
            <a:endParaRPr/>
          </a:p>
          <a:p>
            <a:pPr indent="-342900" lvl="0" marL="342900" rtl="0" algn="l">
              <a:spcBef>
                <a:spcPts val="800"/>
              </a:spcBef>
              <a:spcAft>
                <a:spcPts val="0"/>
              </a:spcAft>
              <a:buClr>
                <a:schemeClr val="dk1"/>
              </a:buClr>
              <a:buSzPts val="2000"/>
              <a:buFont typeface="Arial"/>
              <a:buChar char="•"/>
            </a:pPr>
            <a:r>
              <a:rPr lang="en-US" sz="2000"/>
              <a:t>Use an apostrophe to form a possessive noun.</a:t>
            </a:r>
            <a:endParaRPr/>
          </a:p>
          <a:p>
            <a:pPr indent="-173038" lvl="1" marL="173038" rtl="0" algn="l">
              <a:spcBef>
                <a:spcPts val="300"/>
              </a:spcBef>
              <a:spcAft>
                <a:spcPts val="0"/>
              </a:spcAft>
              <a:buSzPts val="1800"/>
              <a:buFont typeface="Arial"/>
              <a:buChar char="•"/>
            </a:pPr>
            <a:r>
              <a:rPr lang="en-US" sz="1800"/>
              <a:t>My mother’s job is better than all my brothers’ jobs put together.</a:t>
            </a:r>
            <a:endParaRPr/>
          </a:p>
          <a:p>
            <a:pPr indent="-173038" lvl="1" marL="173038" rtl="0" algn="l">
              <a:spcBef>
                <a:spcPts val="300"/>
              </a:spcBef>
              <a:spcAft>
                <a:spcPts val="0"/>
              </a:spcAft>
              <a:buSzPts val="1800"/>
              <a:buFont typeface="Arial"/>
              <a:buChar char="•"/>
            </a:pPr>
            <a:r>
              <a:rPr lang="en-US" sz="1800"/>
              <a:t>Dickens’s later works are much darker than his early novels.</a:t>
            </a:r>
            <a:endParaRPr/>
          </a:p>
          <a:p>
            <a:pPr indent="-342900" lvl="0" marL="342900" rtl="0" algn="l">
              <a:spcBef>
                <a:spcPts val="800"/>
              </a:spcBef>
              <a:spcAft>
                <a:spcPts val="0"/>
              </a:spcAft>
              <a:buClr>
                <a:schemeClr val="dk1"/>
              </a:buClr>
              <a:buSzPts val="2000"/>
              <a:buFont typeface="Arial"/>
              <a:buChar char="•"/>
            </a:pPr>
            <a:r>
              <a:rPr lang="en-US" sz="2000"/>
              <a:t>Do NOT use an apostrophe to form a plural.</a:t>
            </a:r>
            <a:endParaRPr/>
          </a:p>
          <a:p>
            <a:pPr indent="-342900" lvl="0" marL="342900" rtl="0" algn="l">
              <a:spcBef>
                <a:spcPts val="800"/>
              </a:spcBef>
              <a:spcAft>
                <a:spcPts val="0"/>
              </a:spcAft>
              <a:buClr>
                <a:schemeClr val="dk1"/>
              </a:buClr>
              <a:buSzPts val="2000"/>
              <a:buFont typeface="Arial"/>
              <a:buChar char="•"/>
            </a:pPr>
            <a:r>
              <a:rPr lang="en-US" sz="2000"/>
              <a:t>Remember that “it’s” = “it is,” but “its” is possessive.</a:t>
            </a:r>
            <a:endParaRPr/>
          </a:p>
          <a:p>
            <a:pPr indent="-215900" lvl="0" marL="342900" rtl="0" algn="l">
              <a:spcBef>
                <a:spcPts val="800"/>
              </a:spcBef>
              <a:spcAft>
                <a:spcPts val="0"/>
              </a:spcAft>
              <a:buClr>
                <a:schemeClr val="dk1"/>
              </a:buClr>
              <a:buSzPts val="2000"/>
              <a:buFont typeface="Arial"/>
              <a:buNone/>
            </a:pPr>
            <a:r>
              <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6"/>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QUOTATION MARKS</a:t>
            </a:r>
            <a:endParaRPr/>
          </a:p>
        </p:txBody>
      </p:sp>
      <p:sp>
        <p:nvSpPr>
          <p:cNvPr id="188" name="Google Shape;188;p16"/>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If the sentence ends with the quotation (and if there is no parenthetical citation), put your final mark of punctuation INSIDE the quotation marks:</a:t>
            </a:r>
            <a:endParaRPr/>
          </a:p>
          <a:p>
            <a:pPr indent="-173038" lvl="1" marL="173038" rtl="0" algn="l">
              <a:spcBef>
                <a:spcPts val="300"/>
              </a:spcBef>
              <a:spcAft>
                <a:spcPts val="0"/>
              </a:spcAft>
              <a:buSzPts val="1800"/>
              <a:buFont typeface="Arial"/>
              <a:buChar char="•"/>
            </a:pPr>
            <a:r>
              <a:rPr lang="en-US" sz="1800"/>
              <a:t>“That dog is as big as a horse.”</a:t>
            </a:r>
            <a:endParaRPr/>
          </a:p>
          <a:p>
            <a:pPr indent="-342900" lvl="0" marL="342900" rtl="0" algn="l">
              <a:spcBef>
                <a:spcPts val="800"/>
              </a:spcBef>
              <a:spcAft>
                <a:spcPts val="0"/>
              </a:spcAft>
              <a:buClr>
                <a:schemeClr val="dk1"/>
              </a:buClr>
              <a:buSzPts val="2000"/>
              <a:buFont typeface="Arial"/>
              <a:buChar char="•"/>
            </a:pPr>
            <a:r>
              <a:rPr lang="en-US" sz="2000"/>
              <a:t>If the sentence continues after the quotation, you’ll usually need a comma AFTER your quotation but BEFORE your final quotation mark:</a:t>
            </a:r>
            <a:endParaRPr/>
          </a:p>
          <a:p>
            <a:pPr indent="-173038" lvl="1" marL="173038" rtl="0" algn="l">
              <a:spcBef>
                <a:spcPts val="300"/>
              </a:spcBef>
              <a:spcAft>
                <a:spcPts val="0"/>
              </a:spcAft>
              <a:buSzPts val="1800"/>
              <a:buFont typeface="Arial"/>
              <a:buChar char="•"/>
            </a:pPr>
            <a:r>
              <a:rPr lang="en-US" sz="1800"/>
              <a:t>“I wish this workshop were over,” John said.</a:t>
            </a:r>
            <a:endParaRPr/>
          </a:p>
          <a:p>
            <a:pPr indent="-342900" lvl="0" marL="342900" rtl="0" algn="l">
              <a:spcBef>
                <a:spcPts val="800"/>
              </a:spcBef>
              <a:spcAft>
                <a:spcPts val="0"/>
              </a:spcAft>
              <a:buClr>
                <a:schemeClr val="dk1"/>
              </a:buClr>
              <a:buSzPts val="2000"/>
              <a:buFont typeface="Arial"/>
              <a:buChar char="•"/>
            </a:pPr>
            <a:r>
              <a:rPr lang="en-US" sz="2000"/>
              <a:t>If the quotation ends in an exclamation point or question mark, omit the comma:</a:t>
            </a:r>
            <a:endParaRPr/>
          </a:p>
          <a:p>
            <a:pPr indent="-173038" lvl="1" marL="173038" rtl="0" algn="l">
              <a:spcBef>
                <a:spcPts val="300"/>
              </a:spcBef>
              <a:spcAft>
                <a:spcPts val="0"/>
              </a:spcAft>
              <a:buSzPts val="1800"/>
              <a:buFont typeface="Arial"/>
              <a:buChar char="•"/>
            </a:pPr>
            <a:r>
              <a:rPr lang="en-US" sz="1800"/>
              <a:t>“I hate going to the dentist!” John bellowed.</a:t>
            </a:r>
            <a:endParaRPr/>
          </a:p>
          <a:p>
            <a:pPr indent="-58737" lvl="1" marL="173038" rtl="0" algn="l">
              <a:spcBef>
                <a:spcPts val="300"/>
              </a:spcBef>
              <a:spcAft>
                <a:spcPts val="0"/>
              </a:spcAft>
              <a:buSzPts val="1800"/>
              <a:buFont typeface="Arial"/>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7"/>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QUOTATION MARKS</a:t>
            </a:r>
            <a:endParaRPr/>
          </a:p>
        </p:txBody>
      </p:sp>
      <p:sp>
        <p:nvSpPr>
          <p:cNvPr id="194" name="Google Shape;194;p17"/>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If your sentence ends with a footnote, put the superscript number AFTER your final mark of punctuation:</a:t>
            </a:r>
            <a:endParaRPr/>
          </a:p>
          <a:p>
            <a:pPr indent="-173038" lvl="1" marL="173038" rtl="0" algn="l">
              <a:spcBef>
                <a:spcPts val="300"/>
              </a:spcBef>
              <a:spcAft>
                <a:spcPts val="0"/>
              </a:spcAft>
              <a:buSzPts val="1800"/>
              <a:buFont typeface="Arial"/>
              <a:buChar char="•"/>
            </a:pPr>
            <a:r>
              <a:rPr lang="en-US" sz="1800"/>
              <a:t>According to Car and Driver, the Denali is “among the most agile of full-sized sport utility vehicles.”</a:t>
            </a:r>
            <a:r>
              <a:rPr baseline="30000" lang="en-US" sz="1800"/>
              <a:t>15</a:t>
            </a:r>
            <a:endParaRPr/>
          </a:p>
          <a:p>
            <a:pPr indent="-342900" lvl="0" marL="342900" rtl="0" algn="l">
              <a:spcBef>
                <a:spcPts val="800"/>
              </a:spcBef>
              <a:spcAft>
                <a:spcPts val="0"/>
              </a:spcAft>
              <a:buClr>
                <a:schemeClr val="dk1"/>
              </a:buClr>
              <a:buSzPts val="2000"/>
              <a:buFont typeface="Arial"/>
              <a:buChar char="•"/>
            </a:pPr>
            <a:r>
              <a:rPr lang="en-US" sz="2000"/>
              <a:t>If the sentence ends with a parenthetical citation, omit the punctuation at the end of the quotation (unless it is a ? or a !):</a:t>
            </a:r>
            <a:endParaRPr/>
          </a:p>
          <a:p>
            <a:pPr indent="-173038" lvl="1" marL="173038" rtl="0" algn="l">
              <a:spcBef>
                <a:spcPts val="300"/>
              </a:spcBef>
              <a:spcAft>
                <a:spcPts val="0"/>
              </a:spcAft>
              <a:buSzPts val="1800"/>
              <a:buFont typeface="Arial"/>
              <a:buChar char="•"/>
            </a:pPr>
            <a:r>
              <a:rPr lang="en-US" sz="1800"/>
              <a:t>According to Car and Driver, the Denali is “among the most agile of full-sized sport utility vehicles” (Csere 20).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8"/>
          <p:cNvSpPr txBox="1"/>
          <p:nvPr>
            <p:ph type="title"/>
          </p:nvPr>
        </p:nvSpPr>
        <p:spPr>
          <a:xfrm rot="-2460000">
            <a:off x="819150" y="1727200"/>
            <a:ext cx="5651500" cy="1206500"/>
          </a:xfrm>
          <a:prstGeom prst="rect">
            <a:avLst/>
          </a:prstGeom>
          <a:noFill/>
          <a:ln>
            <a:noFill/>
          </a:ln>
        </p:spPr>
        <p:txBody>
          <a:bodyPr anchorCtr="0" anchor="b" bIns="9125" lIns="91425" spcFirstLastPara="1" rIns="91425" wrap="square" tIns="45700">
            <a:noAutofit/>
          </a:bodyPr>
          <a:lstStyle/>
          <a:p>
            <a:pPr indent="0" lvl="0" marL="0" rtl="0" algn="l">
              <a:spcBef>
                <a:spcPts val="0"/>
              </a:spcBef>
              <a:spcAft>
                <a:spcPts val="0"/>
              </a:spcAft>
              <a:buNone/>
            </a:pPr>
            <a:r>
              <a:rPr lang="en-US" sz="3600"/>
              <a:t>USAGE ERRORS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9"/>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FRAGMENTS</a:t>
            </a:r>
            <a:endParaRPr/>
          </a:p>
        </p:txBody>
      </p:sp>
      <p:sp>
        <p:nvSpPr>
          <p:cNvPr id="205" name="Google Shape;205;p19"/>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A complete sentence must have three components:</a:t>
            </a:r>
            <a:endParaRPr/>
          </a:p>
          <a:p>
            <a:pPr indent="-288036" lvl="1" marL="288036" rtl="0" algn="l">
              <a:spcBef>
                <a:spcPts val="300"/>
              </a:spcBef>
              <a:spcAft>
                <a:spcPts val="0"/>
              </a:spcAft>
              <a:buSzPts val="1800"/>
              <a:buFont typeface="Libre Franklin Thin"/>
              <a:buAutoNum type="arabicPeriod"/>
            </a:pPr>
            <a:r>
              <a:rPr lang="en-US" sz="1800"/>
              <a:t>A subject (the actor in the sentence)</a:t>
            </a:r>
            <a:endParaRPr/>
          </a:p>
          <a:p>
            <a:pPr indent="-288036" lvl="1" marL="288036" rtl="0" algn="l">
              <a:spcBef>
                <a:spcPts val="300"/>
              </a:spcBef>
              <a:spcAft>
                <a:spcPts val="0"/>
              </a:spcAft>
              <a:buSzPts val="1800"/>
              <a:buFont typeface="Libre Franklin Thin"/>
              <a:buAutoNum type="arabicPeriod"/>
            </a:pPr>
            <a:r>
              <a:rPr lang="en-US" sz="1800"/>
              <a:t>A predicate (the verb or action)</a:t>
            </a:r>
            <a:endParaRPr/>
          </a:p>
          <a:p>
            <a:pPr indent="-288036" lvl="1" marL="288036" rtl="0" algn="l">
              <a:spcBef>
                <a:spcPts val="300"/>
              </a:spcBef>
              <a:spcAft>
                <a:spcPts val="0"/>
              </a:spcAft>
              <a:buSzPts val="1800"/>
              <a:buFont typeface="Libre Franklin Thin"/>
              <a:buAutoNum type="arabicPeriod"/>
            </a:pPr>
            <a:r>
              <a:rPr lang="en-US" sz="1800"/>
              <a:t>A complete thought (it can stand alone and make sense). </a:t>
            </a:r>
            <a:endParaRPr/>
          </a:p>
          <a:p>
            <a:pPr indent="-342900" lvl="0" marL="342900" rtl="0" algn="l">
              <a:spcBef>
                <a:spcPts val="800"/>
              </a:spcBef>
              <a:spcAft>
                <a:spcPts val="0"/>
              </a:spcAft>
              <a:buClr>
                <a:schemeClr val="dk1"/>
              </a:buClr>
              <a:buSzPts val="2000"/>
              <a:buFont typeface="Arial"/>
              <a:buChar char="•"/>
            </a:pPr>
            <a:r>
              <a:rPr lang="en-US" sz="2000"/>
              <a:t>A fragment is an incomplete sentence. </a:t>
            </a:r>
            <a:endParaRPr/>
          </a:p>
          <a:p>
            <a:pPr indent="-173736" lvl="1" marL="173736" rtl="0" algn="l">
              <a:spcBef>
                <a:spcPts val="300"/>
              </a:spcBef>
              <a:spcAft>
                <a:spcPts val="0"/>
              </a:spcAft>
              <a:buSzPts val="1800"/>
              <a:buFont typeface="Arial"/>
              <a:buChar char="•"/>
            </a:pPr>
            <a:r>
              <a:rPr lang="en-US" sz="1800"/>
              <a:t>It cannot stand alone and does not express a complete thought.</a:t>
            </a:r>
            <a:endParaRPr/>
          </a:p>
          <a:p>
            <a:pPr indent="-173736" lvl="1" marL="173736" rtl="0" algn="l">
              <a:spcBef>
                <a:spcPts val="300"/>
              </a:spcBef>
              <a:spcAft>
                <a:spcPts val="0"/>
              </a:spcAft>
              <a:buSzPts val="1800"/>
              <a:buFont typeface="Arial"/>
              <a:buChar char="•"/>
            </a:pPr>
            <a:r>
              <a:rPr lang="en-US" sz="1800"/>
              <a:t>Some fragments lack either a subject or verb or both. </a:t>
            </a:r>
            <a:endParaRPr/>
          </a:p>
          <a:p>
            <a:pPr indent="-173736" lvl="1" marL="173736" rtl="0" algn="l">
              <a:spcBef>
                <a:spcPts val="300"/>
              </a:spcBef>
              <a:spcAft>
                <a:spcPts val="0"/>
              </a:spcAft>
              <a:buSzPts val="1800"/>
              <a:buFont typeface="Arial"/>
              <a:buChar char="•"/>
            </a:pPr>
            <a:r>
              <a:rPr lang="en-US" sz="1800"/>
              <a:t>Dependent clauses are also fragments if they stand alone.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idx="1" type="body"/>
          </p:nvPr>
        </p:nvSpPr>
        <p:spPr>
          <a:xfrm>
            <a:off x="822325" y="1096963"/>
            <a:ext cx="3200400" cy="3713162"/>
          </a:xfrm>
          <a:prstGeom prst="rect">
            <a:avLst/>
          </a:prstGeom>
          <a:noFill/>
          <a:ln>
            <a:noFill/>
          </a:ln>
        </p:spPr>
        <p:txBody>
          <a:bodyPr anchorCtr="0" anchor="t" bIns="45700" lIns="91425" spcFirstLastPara="1" rIns="91425" wrap="square" tIns="45700">
            <a:noAutofit/>
          </a:bodyPr>
          <a:lstStyle/>
          <a:p>
            <a:pPr indent="-577850" lvl="0" marL="457200" rtl="0" algn="l">
              <a:spcBef>
                <a:spcPts val="0"/>
              </a:spcBef>
              <a:spcAft>
                <a:spcPts val="0"/>
              </a:spcAft>
              <a:buClr>
                <a:schemeClr val="dk1"/>
              </a:buClr>
              <a:buSzPts val="3900"/>
              <a:buFont typeface="Arial"/>
              <a:buChar char="•"/>
            </a:pPr>
            <a:r>
              <a:rPr lang="en-US" sz="3900"/>
              <a:t>Clarity of meaning</a:t>
            </a:r>
            <a:endParaRPr sz="4700"/>
          </a:p>
          <a:p>
            <a:pPr indent="-577850" lvl="0" marL="457200" rtl="0" algn="l">
              <a:spcBef>
                <a:spcPts val="800"/>
              </a:spcBef>
              <a:spcAft>
                <a:spcPts val="0"/>
              </a:spcAft>
              <a:buClr>
                <a:schemeClr val="dk1"/>
              </a:buClr>
              <a:buSzPts val="3900"/>
              <a:buFont typeface="Arial"/>
              <a:buChar char="•"/>
            </a:pPr>
            <a:r>
              <a:rPr lang="en-US" sz="3900"/>
              <a:t>Readability</a:t>
            </a:r>
            <a:endParaRPr sz="4700"/>
          </a:p>
          <a:p>
            <a:pPr indent="-577850" lvl="0" marL="457200" rtl="0" algn="l">
              <a:spcBef>
                <a:spcPts val="800"/>
              </a:spcBef>
              <a:spcAft>
                <a:spcPts val="0"/>
              </a:spcAft>
              <a:buClr>
                <a:schemeClr val="dk1"/>
              </a:buClr>
              <a:buSzPts val="3900"/>
              <a:buFont typeface="Arial"/>
              <a:buChar char="•"/>
            </a:pPr>
            <a:r>
              <a:rPr lang="en-US" sz="3900"/>
              <a:t>Credibility</a:t>
            </a:r>
            <a:endParaRPr sz="4700"/>
          </a:p>
          <a:p>
            <a:pPr indent="-279400" lvl="0" marL="457200" rtl="0" algn="l">
              <a:spcBef>
                <a:spcPts val="800"/>
              </a:spcBef>
              <a:spcAft>
                <a:spcPts val="0"/>
              </a:spcAft>
              <a:buClr>
                <a:schemeClr val="dk1"/>
              </a:buClr>
              <a:buSzPts val="2800"/>
              <a:buFont typeface="Arial"/>
              <a:buNone/>
            </a:pPr>
            <a:r>
              <a:t/>
            </a:r>
            <a:endParaRPr sz="4700"/>
          </a:p>
        </p:txBody>
      </p:sp>
      <p:pic>
        <p:nvPicPr>
          <p:cNvPr id="105" name="Google Shape;105;p2"/>
          <p:cNvPicPr preferRelativeResize="0"/>
          <p:nvPr>
            <p:ph idx="2" type="body"/>
          </p:nvPr>
        </p:nvPicPr>
        <p:blipFill rotWithShape="1">
          <a:blip r:embed="rId3">
            <a:alphaModFix/>
          </a:blip>
          <a:srcRect b="30381" l="3125" r="3620" t="3746"/>
          <a:stretch/>
        </p:blipFill>
        <p:spPr>
          <a:xfrm>
            <a:off x="4495800" y="1244600"/>
            <a:ext cx="3848100" cy="2717800"/>
          </a:xfrm>
          <a:prstGeom prst="rect">
            <a:avLst/>
          </a:prstGeom>
          <a:noFill/>
          <a:ln>
            <a:noFill/>
          </a:ln>
        </p:spPr>
      </p:pic>
      <p:sp>
        <p:nvSpPr>
          <p:cNvPr id="106" name="Google Shape;106;p2"/>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THE PURPOSE OF GRAMMAR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0"/>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FRAGMENT EXAMPLES</a:t>
            </a:r>
            <a:endParaRPr/>
          </a:p>
        </p:txBody>
      </p:sp>
      <p:sp>
        <p:nvSpPr>
          <p:cNvPr id="211" name="Google Shape;211;p20"/>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Went out of business after Starbucks Coffee opened.</a:t>
            </a:r>
            <a:endParaRPr/>
          </a:p>
          <a:p>
            <a:pPr indent="-342900" lvl="0" marL="342900" rtl="0" algn="l">
              <a:spcBef>
                <a:spcPts val="800"/>
              </a:spcBef>
              <a:spcAft>
                <a:spcPts val="0"/>
              </a:spcAft>
              <a:buClr>
                <a:schemeClr val="dk1"/>
              </a:buClr>
              <a:buSzPts val="2000"/>
              <a:buFont typeface="Arial"/>
              <a:buChar char="•"/>
            </a:pPr>
            <a:r>
              <a:rPr lang="en-US" sz="2000"/>
              <a:t>One of my friends who won a contest by playing a variety of instruments.</a:t>
            </a:r>
            <a:endParaRPr/>
          </a:p>
          <a:p>
            <a:pPr indent="-342900" lvl="0" marL="342900" rtl="0" algn="l">
              <a:spcBef>
                <a:spcPts val="800"/>
              </a:spcBef>
              <a:spcAft>
                <a:spcPts val="0"/>
              </a:spcAft>
              <a:buClr>
                <a:schemeClr val="dk1"/>
              </a:buClr>
              <a:buSzPts val="2000"/>
              <a:buFont typeface="Arial"/>
              <a:buChar char="•"/>
            </a:pPr>
            <a:r>
              <a:rPr lang="en-US" sz="2000"/>
              <a:t>Since I went fishing.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1"/>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RUN-ON SENTENCES</a:t>
            </a:r>
            <a:endParaRPr/>
          </a:p>
        </p:txBody>
      </p:sp>
      <p:sp>
        <p:nvSpPr>
          <p:cNvPr id="217" name="Google Shape;217;p21"/>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run-on sentence is sentence comprised of two or more independent clauses not properly separated.</a:t>
            </a:r>
            <a:endParaRPr/>
          </a:p>
          <a:p>
            <a:pPr indent="-115888" lvl="1" marL="115888" rtl="0" algn="l">
              <a:spcBef>
                <a:spcPts val="300"/>
              </a:spcBef>
              <a:spcAft>
                <a:spcPts val="0"/>
              </a:spcAft>
              <a:buSzPts val="2000"/>
              <a:buFont typeface="Arial"/>
              <a:buChar char="•"/>
            </a:pPr>
            <a:r>
              <a:rPr lang="en-US" sz="2000">
                <a:latin typeface="Libre Franklin Thin"/>
                <a:ea typeface="Libre Franklin Thin"/>
                <a:cs typeface="Libre Franklin Thin"/>
                <a:sym typeface="Libre Franklin Thin"/>
              </a:rPr>
              <a:t>Lack of punctuation and/or conjunctions</a:t>
            </a:r>
            <a:endParaRPr/>
          </a:p>
          <a:p>
            <a:pPr indent="-115888" lvl="1" marL="115888" rtl="0" algn="l">
              <a:spcBef>
                <a:spcPts val="300"/>
              </a:spcBef>
              <a:spcAft>
                <a:spcPts val="0"/>
              </a:spcAft>
              <a:buSzPts val="2000"/>
              <a:buFont typeface="Arial"/>
              <a:buChar char="•"/>
            </a:pPr>
            <a:r>
              <a:rPr lang="en-US" sz="2000">
                <a:latin typeface="Libre Franklin Thin"/>
                <a:ea typeface="Libre Franklin Thin"/>
                <a:cs typeface="Libre Franklin Thin"/>
                <a:sym typeface="Libre Franklin Thin"/>
              </a:rPr>
              <a:t>Incorrect punctuation</a:t>
            </a:r>
            <a:endParaRPr/>
          </a:p>
          <a:p>
            <a:pPr indent="-285750" lvl="0" marL="285750" rtl="0" algn="l">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comma splice—two independent clauses joined by a comma—is a run-on sentence.</a:t>
            </a:r>
            <a:endParaRPr/>
          </a:p>
          <a:p>
            <a:pPr indent="-285750" lvl="0" marL="285750" rtl="0" algn="l">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A run-on sentence is not simply a long sentence. 	</a:t>
            </a:r>
            <a:endParaRPr/>
          </a:p>
          <a:p>
            <a:pPr indent="-158750" lvl="0" marL="285750" rtl="0" algn="l">
              <a:spcBef>
                <a:spcPts val="800"/>
              </a:spcBef>
              <a:spcAft>
                <a:spcPts val="0"/>
              </a:spcAft>
              <a:buClr>
                <a:schemeClr val="dk1"/>
              </a:buClr>
              <a:buSzPts val="2000"/>
              <a:buFont typeface="Arial"/>
              <a:buNone/>
            </a:pPr>
            <a:r>
              <a:t/>
            </a:r>
            <a:endParaRPr sz="2000">
              <a:latin typeface="Libre Franklin Thin"/>
              <a:ea typeface="Libre Franklin Thin"/>
              <a:cs typeface="Libre Franklin Thin"/>
              <a:sym typeface="Libre Franklin Thi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2"/>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RUN-ON SENTENCES</a:t>
            </a:r>
            <a:endParaRPr/>
          </a:p>
        </p:txBody>
      </p:sp>
      <p:sp>
        <p:nvSpPr>
          <p:cNvPr id="223" name="Google Shape;223;p22"/>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rmAutofit/>
          </a:bodyPr>
          <a:lstStyle/>
          <a:p>
            <a:pPr indent="-285750" lvl="0" marL="285750" rtl="0" algn="l">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Long sentences can be grammatically correct. </a:t>
            </a:r>
            <a:endParaRPr/>
          </a:p>
          <a:p>
            <a:pPr indent="-116586" lvl="1" marL="116586" rtl="0" algn="l">
              <a:spcBef>
                <a:spcPts val="300"/>
              </a:spcBef>
              <a:spcAft>
                <a:spcPts val="0"/>
              </a:spcAft>
              <a:buSzPts val="1800"/>
              <a:buFont typeface="Arial"/>
              <a:buChar char="•"/>
            </a:pPr>
            <a:r>
              <a:rPr lang="en-US" sz="1800">
                <a:latin typeface="Libre Franklin Thin"/>
                <a:ea typeface="Libre Franklin Thin"/>
                <a:cs typeface="Libre Franklin Thin"/>
                <a:sym typeface="Libre Franklin Thin"/>
              </a:rPr>
              <a:t>During the 1960s, development thinking, encompassing both ideology and strategy, prioritized economic growth and the application of modern scientific and technical knowledge as the route to prosperity in the underdeveloped world and defined the "global development problem" as one in which less developed nations needed to "catch up" with the West and enter the modern age of capitalism and liberal democracy, in short, to engage in a form of modernization that was equated with westernization (and an associated faith in the rationality of science and technology).  (86 words)</a:t>
            </a:r>
            <a:endParaRPr/>
          </a:p>
          <a:p>
            <a:pPr indent="-342900" lvl="0" marL="342900" rtl="0" algn="l">
              <a:spcBef>
                <a:spcPts val="80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3"/>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RUN-ON EXAMPLES</a:t>
            </a:r>
            <a:endParaRPr/>
          </a:p>
        </p:txBody>
      </p:sp>
      <p:sp>
        <p:nvSpPr>
          <p:cNvPr id="229" name="Google Shape;229;p23"/>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My favorite Mediterranean spread is hummus it is very garlicky.</a:t>
            </a:r>
            <a:endParaRPr/>
          </a:p>
          <a:p>
            <a:pPr indent="-285750" lvl="0" marL="285750" rtl="0" algn="l">
              <a:spcBef>
                <a:spcPts val="800"/>
              </a:spcBef>
              <a:spcAft>
                <a:spcPts val="0"/>
              </a:spcAft>
              <a:buClr>
                <a:schemeClr val="dk1"/>
              </a:buClr>
              <a:buSzPts val="2000"/>
              <a:buFont typeface="Arial"/>
              <a:buChar char="•"/>
            </a:pPr>
            <a:r>
              <a:rPr lang="en-US" sz="2000">
                <a:latin typeface="Libre Franklin Thin"/>
                <a:ea typeface="Libre Franklin Thin"/>
                <a:cs typeface="Libre Franklin Thin"/>
                <a:sym typeface="Libre Franklin Thin"/>
              </a:rPr>
              <a:t>It is nearly half past five, we cannot reach town before dark.</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4"/>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DANGLING PARTICIPLES</a:t>
            </a:r>
            <a:endParaRPr/>
          </a:p>
        </p:txBody>
      </p:sp>
      <p:sp>
        <p:nvSpPr>
          <p:cNvPr id="235" name="Google Shape;235;p24"/>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431800" lvl="0" marL="342900" rtl="0" algn="l">
              <a:spcBef>
                <a:spcPts val="0"/>
              </a:spcBef>
              <a:spcAft>
                <a:spcPts val="0"/>
              </a:spcAft>
              <a:buClr>
                <a:schemeClr val="dk1"/>
              </a:buClr>
              <a:buSzPts val="3400"/>
              <a:buFont typeface="Arial"/>
              <a:buChar char="•"/>
            </a:pPr>
            <a:r>
              <a:rPr lang="en-US" sz="3400"/>
              <a:t>A dangling participle is a word or phrase that modifies a word not clearly stated or an unintended noun in the sentence.</a:t>
            </a:r>
            <a:endParaRPr sz="3000"/>
          </a:p>
          <a:p>
            <a:pPr indent="-431800" lvl="0" marL="342900" rtl="0" algn="l">
              <a:spcBef>
                <a:spcPts val="800"/>
              </a:spcBef>
              <a:spcAft>
                <a:spcPts val="0"/>
              </a:spcAft>
              <a:buClr>
                <a:schemeClr val="dk1"/>
              </a:buClr>
              <a:buSzPts val="3400"/>
              <a:buFont typeface="Arial"/>
              <a:buChar char="•"/>
            </a:pPr>
            <a:r>
              <a:rPr lang="en-US" sz="3400"/>
              <a:t>Correcting dangling participles:</a:t>
            </a:r>
            <a:endParaRPr sz="3000"/>
          </a:p>
          <a:p>
            <a:pPr indent="-261937" lvl="1" marL="173038" rtl="0" algn="l">
              <a:spcBef>
                <a:spcPts val="300"/>
              </a:spcBef>
              <a:spcAft>
                <a:spcPts val="0"/>
              </a:spcAft>
              <a:buSzPts val="3200"/>
              <a:buFont typeface="Arial"/>
              <a:buChar char="•"/>
            </a:pPr>
            <a:r>
              <a:rPr lang="en-US" sz="3200"/>
              <a:t>Reword the sentence.</a:t>
            </a:r>
            <a:endParaRPr sz="3000"/>
          </a:p>
          <a:p>
            <a:pPr indent="-261937" lvl="1" marL="173038" rtl="0" algn="l">
              <a:spcBef>
                <a:spcPts val="300"/>
              </a:spcBef>
              <a:spcAft>
                <a:spcPts val="0"/>
              </a:spcAft>
              <a:buSzPts val="3200"/>
              <a:buFont typeface="Arial"/>
              <a:buChar char="•"/>
            </a:pPr>
            <a:r>
              <a:rPr lang="en-US" sz="3200"/>
              <a:t>Provide the missing information.</a:t>
            </a:r>
            <a:endParaRPr sz="3000"/>
          </a:p>
          <a:p>
            <a:pPr indent="-215900" lvl="0" marL="342900" rtl="0" algn="l">
              <a:spcBef>
                <a:spcPts val="800"/>
              </a:spcBef>
              <a:spcAft>
                <a:spcPts val="0"/>
              </a:spcAft>
              <a:buClr>
                <a:schemeClr val="dk1"/>
              </a:buClr>
              <a:buSzPts val="2000"/>
              <a:buFont typeface="Arial"/>
              <a:buNone/>
            </a:pPr>
            <a:r>
              <a:t/>
            </a:r>
            <a:endParaRPr sz="3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5"/>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DANGLING PARTICIPLE</a:t>
            </a:r>
            <a:endParaRPr/>
          </a:p>
        </p:txBody>
      </p:sp>
      <p:sp>
        <p:nvSpPr>
          <p:cNvPr id="241" name="Google Shape;241;p25"/>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After rotting in the cellar, my brother brought up some oranges.</a:t>
            </a:r>
            <a:endParaRPr/>
          </a:p>
          <a:p>
            <a:pPr indent="-342900" lvl="0" marL="342900" rtl="0" algn="l">
              <a:spcBef>
                <a:spcPts val="800"/>
              </a:spcBef>
              <a:spcAft>
                <a:spcPts val="0"/>
              </a:spcAft>
              <a:buClr>
                <a:schemeClr val="dk1"/>
              </a:buClr>
              <a:buSzPts val="2000"/>
              <a:buFont typeface="Arial"/>
              <a:buChar char="•"/>
            </a:pPr>
            <a:r>
              <a:rPr lang="en-US" sz="2000"/>
              <a:t>Featuring plug-in circuit boards, we can strongly endorse this server’s flexibility and growth potential.</a:t>
            </a:r>
            <a:endParaRPr/>
          </a:p>
          <a:p>
            <a:pPr indent="-342900" lvl="0" marL="342900" rtl="0" algn="l">
              <a:spcBef>
                <a:spcPts val="800"/>
              </a:spcBef>
              <a:spcAft>
                <a:spcPts val="0"/>
              </a:spcAft>
              <a:buClr>
                <a:schemeClr val="dk1"/>
              </a:buClr>
              <a:buSzPts val="2000"/>
              <a:buFont typeface="Arial"/>
              <a:buChar char="•"/>
            </a:pPr>
            <a:r>
              <a:rPr lang="en-US" sz="2000"/>
              <a:t>Having finished the assignment, the TV was turned 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6"/>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VERB TENSE</a:t>
            </a:r>
            <a:endParaRPr/>
          </a:p>
        </p:txBody>
      </p:sp>
      <p:sp>
        <p:nvSpPr>
          <p:cNvPr id="247" name="Google Shape;247;p26"/>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Verb tenses should be consistent throughout your writing. </a:t>
            </a:r>
            <a:endParaRPr/>
          </a:p>
          <a:p>
            <a:pPr indent="-173038" lvl="1" marL="173038" rtl="0" algn="l">
              <a:spcBef>
                <a:spcPts val="300"/>
              </a:spcBef>
              <a:spcAft>
                <a:spcPts val="0"/>
              </a:spcAft>
              <a:buSzPts val="1800"/>
              <a:buFont typeface="Arial"/>
              <a:buChar char="•"/>
            </a:pPr>
            <a:r>
              <a:rPr lang="en-US" sz="1800"/>
              <a:t>Reviews of literature should be in the present tense. </a:t>
            </a:r>
            <a:endParaRPr/>
          </a:p>
          <a:p>
            <a:pPr indent="-173038" lvl="1" marL="173038" rtl="0" algn="l">
              <a:spcBef>
                <a:spcPts val="300"/>
              </a:spcBef>
              <a:spcAft>
                <a:spcPts val="0"/>
              </a:spcAft>
              <a:buSzPts val="1800"/>
              <a:buFont typeface="Arial"/>
              <a:buChar char="•"/>
            </a:pPr>
            <a:r>
              <a:rPr lang="en-US" sz="1800"/>
              <a:t>Historical events should be in the past tense. </a:t>
            </a:r>
            <a:endParaRPr/>
          </a:p>
          <a:p>
            <a:pPr indent="-342900" lvl="0" marL="342900" rtl="0" algn="l">
              <a:spcBef>
                <a:spcPts val="800"/>
              </a:spcBef>
              <a:spcAft>
                <a:spcPts val="0"/>
              </a:spcAft>
              <a:buClr>
                <a:schemeClr val="dk1"/>
              </a:buClr>
              <a:buSzPts val="2000"/>
              <a:buFont typeface="Arial"/>
              <a:buChar char="•"/>
            </a:pPr>
            <a:r>
              <a:rPr lang="en-US" sz="2000"/>
              <a:t>Correcting tense shifts:</a:t>
            </a:r>
            <a:endParaRPr/>
          </a:p>
          <a:p>
            <a:pPr indent="-173038" lvl="1" marL="173038" rtl="0" algn="l">
              <a:spcBef>
                <a:spcPts val="300"/>
              </a:spcBef>
              <a:spcAft>
                <a:spcPts val="0"/>
              </a:spcAft>
              <a:buSzPts val="1800"/>
              <a:buFont typeface="Arial"/>
              <a:buChar char="•"/>
            </a:pPr>
            <a:r>
              <a:rPr lang="en-US" sz="1800"/>
              <a:t>Be consistent throughout your sentences and paragraphs. </a:t>
            </a:r>
            <a:endParaRPr/>
          </a:p>
          <a:p>
            <a:pPr indent="-173038" lvl="1" marL="173038" rtl="0" algn="l">
              <a:spcBef>
                <a:spcPts val="300"/>
              </a:spcBef>
              <a:spcAft>
                <a:spcPts val="0"/>
              </a:spcAft>
              <a:buSzPts val="1800"/>
              <a:buFont typeface="Arial"/>
              <a:buChar char="•"/>
            </a:pPr>
            <a:r>
              <a:rPr lang="en-US" sz="1800"/>
              <a:t>Be familiar with verb forms and tenses. </a:t>
            </a:r>
            <a:endParaRPr/>
          </a:p>
          <a:p>
            <a:pPr indent="-215900" lvl="0" marL="342900" rtl="0" algn="l">
              <a:spcBef>
                <a:spcPts val="800"/>
              </a:spcBef>
              <a:spcAft>
                <a:spcPts val="0"/>
              </a:spcAft>
              <a:buClr>
                <a:schemeClr val="dk1"/>
              </a:buClr>
              <a:buSzPts val="2000"/>
              <a:buFont typeface="Arial"/>
              <a:buNone/>
            </a:pPr>
            <a:r>
              <a:t/>
            </a:r>
            <a:endParaRPr sz="2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7"/>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TENSE SHIFT EXAMPLES</a:t>
            </a:r>
            <a:endParaRPr/>
          </a:p>
        </p:txBody>
      </p:sp>
      <p:sp>
        <p:nvSpPr>
          <p:cNvPr id="253" name="Google Shape;253;p27"/>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About noon the sky darkened, a breeze sprang up, and a low rumble announces the approaching storm.</a:t>
            </a:r>
            <a:endParaRPr/>
          </a:p>
          <a:p>
            <a:pPr indent="-342900" lvl="0" marL="342900" rtl="0" algn="l">
              <a:spcBef>
                <a:spcPts val="800"/>
              </a:spcBef>
              <a:spcAft>
                <a:spcPts val="0"/>
              </a:spcAft>
              <a:buClr>
                <a:schemeClr val="dk1"/>
              </a:buClr>
              <a:buSzPts val="2000"/>
              <a:buFont typeface="Arial"/>
              <a:buChar char="•"/>
            </a:pPr>
            <a:r>
              <a:rPr lang="en-US" sz="2000"/>
              <a:t>We viewed A Caribbean Mystery and watch intently as Joan Hickson portrays Agatha Christie’s Miss Marple.</a:t>
            </a:r>
            <a:endParaRPr/>
          </a:p>
          <a:p>
            <a:pPr indent="-342900" lvl="0" marL="342900" rtl="0" algn="l">
              <a:spcBef>
                <a:spcPts val="800"/>
              </a:spcBef>
              <a:spcAft>
                <a:spcPts val="0"/>
              </a:spcAft>
              <a:buClr>
                <a:schemeClr val="dk1"/>
              </a:buClr>
              <a:buSzPts val="2000"/>
              <a:buFont typeface="Arial"/>
              <a:buChar char="•"/>
            </a:pPr>
            <a:r>
              <a:rPr lang="en-US" sz="2000"/>
              <a:t>I climbed out of the car, walked through the door, and prepared to meet “the parents,” but instead a large, honey-colored dog runs to meet me at the door.</a:t>
            </a:r>
            <a:endParaRPr/>
          </a:p>
          <a:p>
            <a:pPr indent="-215900" lvl="0" marL="342900" rtl="0" algn="l">
              <a:spcBef>
                <a:spcPts val="800"/>
              </a:spcBef>
              <a:spcAft>
                <a:spcPts val="0"/>
              </a:spcAft>
              <a:buClr>
                <a:schemeClr val="dk1"/>
              </a:buClr>
              <a:buSzPts val="2000"/>
              <a:buFont typeface="Arial"/>
              <a:buNone/>
            </a:pPr>
            <a:r>
              <a:t/>
            </a:r>
            <a:endParaRPr sz="2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8"/>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PRONOUN/ANTECEDENT AGREEMENT</a:t>
            </a:r>
            <a:endParaRPr/>
          </a:p>
        </p:txBody>
      </p:sp>
      <p:sp>
        <p:nvSpPr>
          <p:cNvPr id="259" name="Google Shape;259;p28"/>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Pronouns are words that take the place of nouns. </a:t>
            </a:r>
            <a:endParaRPr/>
          </a:p>
          <a:p>
            <a:pPr indent="-342900" lvl="0" marL="342900" rtl="0" algn="l">
              <a:spcBef>
                <a:spcPts val="800"/>
              </a:spcBef>
              <a:spcAft>
                <a:spcPts val="0"/>
              </a:spcAft>
              <a:buClr>
                <a:schemeClr val="dk1"/>
              </a:buClr>
              <a:buSzPts val="2000"/>
              <a:buFont typeface="Arial"/>
              <a:buChar char="•"/>
            </a:pPr>
            <a:r>
              <a:rPr lang="en-US" sz="2000"/>
              <a:t>Antecedents are the words that the pronouns refer to. </a:t>
            </a:r>
            <a:endParaRPr/>
          </a:p>
          <a:p>
            <a:pPr indent="-342900" lvl="0" marL="342900" rtl="0" algn="l">
              <a:spcBef>
                <a:spcPts val="800"/>
              </a:spcBef>
              <a:spcAft>
                <a:spcPts val="0"/>
              </a:spcAft>
              <a:buClr>
                <a:schemeClr val="dk1"/>
              </a:buClr>
              <a:buSzPts val="2000"/>
              <a:buFont typeface="Arial"/>
              <a:buChar char="•"/>
            </a:pPr>
            <a:r>
              <a:rPr lang="en-US" sz="2000"/>
              <a:t>Pronouns must agree with their antecedents in number, gender, and person. </a:t>
            </a:r>
            <a:endParaRPr/>
          </a:p>
          <a:p>
            <a:pPr indent="-173038" lvl="1" marL="173038" rtl="0" algn="l">
              <a:spcBef>
                <a:spcPts val="300"/>
              </a:spcBef>
              <a:spcAft>
                <a:spcPts val="0"/>
              </a:spcAft>
              <a:buSzPts val="1800"/>
              <a:buFont typeface="Arial"/>
              <a:buChar char="•"/>
            </a:pPr>
            <a:r>
              <a:rPr lang="en-US" sz="1800"/>
              <a:t>Number = singular or plural</a:t>
            </a:r>
            <a:endParaRPr/>
          </a:p>
          <a:p>
            <a:pPr indent="-173038" lvl="1" marL="173038" rtl="0" algn="l">
              <a:spcBef>
                <a:spcPts val="300"/>
              </a:spcBef>
              <a:spcAft>
                <a:spcPts val="0"/>
              </a:spcAft>
              <a:buSzPts val="1800"/>
              <a:buFont typeface="Arial"/>
              <a:buChar char="•"/>
            </a:pPr>
            <a:r>
              <a:rPr lang="en-US" sz="1800"/>
              <a:t>Gender = masculine, feminine, or neuter</a:t>
            </a:r>
            <a:endParaRPr/>
          </a:p>
          <a:p>
            <a:pPr indent="-173038" lvl="1" marL="173038" rtl="0" algn="l">
              <a:spcBef>
                <a:spcPts val="300"/>
              </a:spcBef>
              <a:spcAft>
                <a:spcPts val="0"/>
              </a:spcAft>
              <a:buSzPts val="1800"/>
              <a:buFont typeface="Arial"/>
              <a:buChar char="•"/>
            </a:pPr>
            <a:r>
              <a:rPr lang="en-US" sz="1800"/>
              <a:t>Person = 1st, 2nd, or 3rd person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29"/>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P/A AGREEMENT ERROR EXAMPLES</a:t>
            </a:r>
            <a:endParaRPr/>
          </a:p>
        </p:txBody>
      </p:sp>
      <p:sp>
        <p:nvSpPr>
          <p:cNvPr id="265" name="Google Shape;265;p29"/>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Everyone should make their own decisions.</a:t>
            </a:r>
            <a:endParaRPr/>
          </a:p>
          <a:p>
            <a:pPr indent="-342900" lvl="0" marL="342900" rtl="0" algn="l">
              <a:spcBef>
                <a:spcPts val="800"/>
              </a:spcBef>
              <a:spcAft>
                <a:spcPts val="0"/>
              </a:spcAft>
              <a:buClr>
                <a:schemeClr val="dk1"/>
              </a:buClr>
              <a:buSzPts val="2000"/>
              <a:buFont typeface="Arial"/>
              <a:buChar char="•"/>
            </a:pPr>
            <a:r>
              <a:rPr lang="en-US" sz="2000"/>
              <a:t>Each speaker maintained their poise.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600"/>
              <a:t>TYPES OF ERRORS</a:t>
            </a:r>
            <a:endParaRPr/>
          </a:p>
        </p:txBody>
      </p:sp>
      <p:sp>
        <p:nvSpPr>
          <p:cNvPr id="112" name="Google Shape;112;p3"/>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565150" lvl="0" marL="342900" rtl="0" algn="l">
              <a:spcBef>
                <a:spcPts val="0"/>
              </a:spcBef>
              <a:spcAft>
                <a:spcPts val="0"/>
              </a:spcAft>
              <a:buClr>
                <a:schemeClr val="dk1"/>
              </a:buClr>
              <a:buSzPts val="5500"/>
              <a:buFont typeface="Arial"/>
              <a:buChar char="•"/>
            </a:pPr>
            <a:r>
              <a:rPr lang="en-US" sz="5500"/>
              <a:t>Wrong-word errors</a:t>
            </a:r>
            <a:endParaRPr sz="5100"/>
          </a:p>
          <a:p>
            <a:pPr indent="-565150" lvl="0" marL="342900" rtl="0" algn="l">
              <a:spcBef>
                <a:spcPts val="800"/>
              </a:spcBef>
              <a:spcAft>
                <a:spcPts val="0"/>
              </a:spcAft>
              <a:buClr>
                <a:schemeClr val="dk1"/>
              </a:buClr>
              <a:buSzPts val="5500"/>
              <a:buFont typeface="Arial"/>
              <a:buChar char="•"/>
            </a:pPr>
            <a:r>
              <a:rPr lang="en-US" sz="5500"/>
              <a:t>Punctuation errors</a:t>
            </a:r>
            <a:endParaRPr sz="5100"/>
          </a:p>
          <a:p>
            <a:pPr indent="-565150" lvl="0" marL="342900" rtl="0" algn="l">
              <a:spcBef>
                <a:spcPts val="800"/>
              </a:spcBef>
              <a:spcAft>
                <a:spcPts val="0"/>
              </a:spcAft>
              <a:buClr>
                <a:schemeClr val="dk1"/>
              </a:buClr>
              <a:buSzPts val="5500"/>
              <a:buFont typeface="Arial"/>
              <a:buChar char="•"/>
            </a:pPr>
            <a:r>
              <a:rPr lang="en-US" sz="5500"/>
              <a:t>Usage errors</a:t>
            </a:r>
            <a:endParaRPr sz="51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0"/>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SUBJECT/VERB AGREEMENT</a:t>
            </a:r>
            <a:endParaRPr/>
          </a:p>
        </p:txBody>
      </p:sp>
      <p:sp>
        <p:nvSpPr>
          <p:cNvPr id="271" name="Google Shape;271;p30"/>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Singular subjects must have singular verbs. </a:t>
            </a:r>
            <a:endParaRPr/>
          </a:p>
          <a:p>
            <a:pPr indent="-342900" lvl="0" marL="342900" rtl="0" algn="l">
              <a:spcBef>
                <a:spcPts val="800"/>
              </a:spcBef>
              <a:spcAft>
                <a:spcPts val="0"/>
              </a:spcAft>
              <a:buClr>
                <a:schemeClr val="dk1"/>
              </a:buClr>
              <a:buSzPts val="2000"/>
              <a:buFont typeface="Arial"/>
              <a:buChar char="•"/>
            </a:pPr>
            <a:r>
              <a:rPr lang="en-US" sz="2000"/>
              <a:t>Plural subjects must have plural verbs. </a:t>
            </a:r>
            <a:endParaRPr/>
          </a:p>
          <a:p>
            <a:pPr indent="-342900" lvl="0" marL="342900" rtl="0" algn="l">
              <a:spcBef>
                <a:spcPts val="800"/>
              </a:spcBef>
              <a:spcAft>
                <a:spcPts val="0"/>
              </a:spcAft>
              <a:buClr>
                <a:schemeClr val="dk1"/>
              </a:buClr>
              <a:buSzPts val="2000"/>
              <a:buFont typeface="Arial"/>
              <a:buChar char="•"/>
            </a:pPr>
            <a:r>
              <a:rPr lang="en-US" sz="2000"/>
              <a:t>Rule of thumb: </a:t>
            </a:r>
            <a:endParaRPr/>
          </a:p>
          <a:p>
            <a:pPr indent="-173038" lvl="1" marL="173038" rtl="0" algn="l">
              <a:spcBef>
                <a:spcPts val="300"/>
              </a:spcBef>
              <a:spcAft>
                <a:spcPts val="0"/>
              </a:spcAft>
              <a:buSzPts val="1800"/>
              <a:buFont typeface="Arial"/>
              <a:buChar char="•"/>
            </a:pPr>
            <a:r>
              <a:rPr lang="en-US" sz="1800"/>
              <a:t>Subjects ending in “s” are plural</a:t>
            </a:r>
            <a:endParaRPr/>
          </a:p>
          <a:p>
            <a:pPr indent="-173038" lvl="1" marL="173038" rtl="0" algn="l">
              <a:spcBef>
                <a:spcPts val="300"/>
              </a:spcBef>
              <a:spcAft>
                <a:spcPts val="0"/>
              </a:spcAft>
              <a:buSzPts val="1800"/>
              <a:buFont typeface="Arial"/>
              <a:buChar char="•"/>
            </a:pPr>
            <a:r>
              <a:rPr lang="en-US" sz="1800"/>
              <a:t>Verbs ending in “s” are singular</a:t>
            </a:r>
            <a:endParaRPr/>
          </a:p>
          <a:p>
            <a:pPr indent="-342900" lvl="0" marL="342900" rtl="0" algn="l">
              <a:spcBef>
                <a:spcPts val="800"/>
              </a:spcBef>
              <a:spcAft>
                <a:spcPts val="0"/>
              </a:spcAft>
              <a:buClr>
                <a:schemeClr val="dk1"/>
              </a:buClr>
              <a:buSzPts val="2000"/>
              <a:buFont typeface="Arial"/>
              <a:buChar char="•"/>
            </a:pPr>
            <a:r>
              <a:rPr lang="en-US" sz="2000"/>
              <a:t>Correcting agreement errors:</a:t>
            </a:r>
            <a:endParaRPr/>
          </a:p>
          <a:p>
            <a:pPr indent="-173038" lvl="1" marL="173038" rtl="0" algn="l">
              <a:spcBef>
                <a:spcPts val="300"/>
              </a:spcBef>
              <a:spcAft>
                <a:spcPts val="0"/>
              </a:spcAft>
              <a:buSzPts val="1800"/>
              <a:buFont typeface="Arial"/>
              <a:buChar char="•"/>
            </a:pPr>
            <a:r>
              <a:rPr lang="en-US" sz="1800"/>
              <a:t>Become familiar with irregular verb forms. </a:t>
            </a:r>
            <a:endParaRPr/>
          </a:p>
          <a:p>
            <a:pPr indent="-173038" lvl="1" marL="173038" rtl="0" algn="l">
              <a:spcBef>
                <a:spcPts val="300"/>
              </a:spcBef>
              <a:spcAft>
                <a:spcPts val="0"/>
              </a:spcAft>
              <a:buSzPts val="1800"/>
              <a:buFont typeface="Arial"/>
              <a:buChar char="•"/>
            </a:pPr>
            <a:r>
              <a:rPr lang="en-US" sz="1800"/>
              <a:t>Focus on the subject, not any additional modifiers. </a:t>
            </a:r>
            <a:endParaRPr/>
          </a:p>
          <a:p>
            <a:pPr indent="-58737" lvl="1" marL="173038" rtl="0" algn="l">
              <a:spcBef>
                <a:spcPts val="300"/>
              </a:spcBef>
              <a:spcAft>
                <a:spcPts val="0"/>
              </a:spcAft>
              <a:buSzPts val="1800"/>
              <a:buFont typeface="Arial"/>
              <a:buNone/>
            </a:pPr>
            <a:r>
              <a:t/>
            </a: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1"/>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S/V AGREEMENT ERROR EXAMPLES</a:t>
            </a:r>
            <a:endParaRPr/>
          </a:p>
        </p:txBody>
      </p:sp>
      <p:sp>
        <p:nvSpPr>
          <p:cNvPr id="277" name="Google Shape;277;p31"/>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The box of ornaments belong in the attic. </a:t>
            </a:r>
            <a:endParaRPr/>
          </a:p>
          <a:p>
            <a:pPr indent="-342900" lvl="0" marL="342900" rtl="0" algn="l">
              <a:spcBef>
                <a:spcPts val="800"/>
              </a:spcBef>
              <a:spcAft>
                <a:spcPts val="0"/>
              </a:spcAft>
              <a:buClr>
                <a:schemeClr val="dk1"/>
              </a:buClr>
              <a:buSzPts val="2000"/>
              <a:buFont typeface="Arial"/>
              <a:buChar char="•"/>
            </a:pPr>
            <a:r>
              <a:rPr lang="en-US" sz="2000"/>
              <a:t>High levels of mercury occurs in some fish.</a:t>
            </a:r>
            <a:endParaRPr/>
          </a:p>
          <a:p>
            <a:pPr indent="-342900" lvl="0" marL="342900" rtl="0" algn="l">
              <a:spcBef>
                <a:spcPts val="800"/>
              </a:spcBef>
              <a:spcAft>
                <a:spcPts val="0"/>
              </a:spcAft>
              <a:buClr>
                <a:schemeClr val="dk1"/>
              </a:buClr>
              <a:buSzPts val="2000"/>
              <a:buFont typeface="Arial"/>
              <a:buChar char="•"/>
            </a:pPr>
            <a:r>
              <a:rPr lang="en-US" sz="2000"/>
              <a:t>What we need are more pots and pans.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2"/>
          <p:cNvSpPr txBox="1"/>
          <p:nvPr>
            <p:ph type="title"/>
          </p:nvPr>
        </p:nvSpPr>
        <p:spPr>
          <a:xfrm rot="-2460000">
            <a:off x="819150" y="1727200"/>
            <a:ext cx="5651500" cy="1206500"/>
          </a:xfrm>
          <a:prstGeom prst="rect">
            <a:avLst/>
          </a:prstGeom>
          <a:noFill/>
          <a:ln>
            <a:noFill/>
          </a:ln>
        </p:spPr>
        <p:txBody>
          <a:bodyPr anchorCtr="0" anchor="b" bIns="9125" lIns="91425" spcFirstLastPara="1" rIns="91425" wrap="square" tIns="45700">
            <a:noAutofit/>
          </a:bodyPr>
          <a:lstStyle/>
          <a:p>
            <a:pPr indent="0" lvl="0" marL="0" rtl="0" algn="l">
              <a:spcBef>
                <a:spcPts val="0"/>
              </a:spcBef>
              <a:spcAft>
                <a:spcPts val="0"/>
              </a:spcAft>
              <a:buNone/>
            </a:pPr>
            <a:r>
              <a:rPr lang="en-US" sz="3600"/>
              <a:t>PREVENTING ERRORS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3"/>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EDITING YOURSELF</a:t>
            </a:r>
            <a:endParaRPr/>
          </a:p>
        </p:txBody>
      </p:sp>
      <p:sp>
        <p:nvSpPr>
          <p:cNvPr id="288" name="Google Shape;288;p33"/>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Learn the rules.</a:t>
            </a:r>
            <a:endParaRPr/>
          </a:p>
          <a:p>
            <a:pPr indent="-342900" lvl="0" marL="342900" rtl="0" algn="l">
              <a:spcBef>
                <a:spcPts val="800"/>
              </a:spcBef>
              <a:spcAft>
                <a:spcPts val="0"/>
              </a:spcAft>
              <a:buClr>
                <a:schemeClr val="dk1"/>
              </a:buClr>
              <a:buSzPts val="2000"/>
              <a:buFont typeface="Arial"/>
              <a:buChar char="•"/>
            </a:pPr>
            <a:r>
              <a:rPr lang="en-US" sz="2000"/>
              <a:t>Plan ahead—leave yourself enough time to edit.</a:t>
            </a:r>
            <a:endParaRPr/>
          </a:p>
          <a:p>
            <a:pPr indent="-342900" lvl="0" marL="342900" rtl="0" algn="l">
              <a:spcBef>
                <a:spcPts val="800"/>
              </a:spcBef>
              <a:spcAft>
                <a:spcPts val="0"/>
              </a:spcAft>
              <a:buClr>
                <a:schemeClr val="dk1"/>
              </a:buClr>
              <a:buSzPts val="2000"/>
              <a:buFont typeface="Arial"/>
              <a:buChar char="•"/>
            </a:pPr>
            <a:r>
              <a:rPr lang="en-US" sz="2000"/>
              <a:t>Know your writing weaknesses.</a:t>
            </a:r>
            <a:endParaRPr/>
          </a:p>
          <a:p>
            <a:pPr indent="-342900" lvl="0" marL="342900" rtl="0" algn="l">
              <a:spcBef>
                <a:spcPts val="800"/>
              </a:spcBef>
              <a:spcAft>
                <a:spcPts val="0"/>
              </a:spcAft>
              <a:buClr>
                <a:schemeClr val="dk1"/>
              </a:buClr>
              <a:buSzPts val="2000"/>
              <a:buFont typeface="Arial"/>
              <a:buChar char="•"/>
            </a:pPr>
            <a:r>
              <a:rPr lang="en-US" sz="2000"/>
              <a:t>Read aloud or in reverse.</a:t>
            </a:r>
            <a:endParaRPr/>
          </a:p>
          <a:p>
            <a:pPr indent="-342900" lvl="0" marL="342900" rtl="0" algn="l">
              <a:spcBef>
                <a:spcPts val="800"/>
              </a:spcBef>
              <a:spcAft>
                <a:spcPts val="0"/>
              </a:spcAft>
              <a:buClr>
                <a:schemeClr val="dk1"/>
              </a:buClr>
              <a:buSzPts val="2000"/>
              <a:buFont typeface="Arial"/>
              <a:buChar char="•"/>
            </a:pPr>
            <a:r>
              <a:rPr lang="en-US" sz="2000"/>
              <a:t>Don’t be afraid to delete!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4"/>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E-</a:t>
            </a:r>
            <a:r>
              <a:rPr lang="en-US" sz="3200"/>
              <a:t>RESOURCES</a:t>
            </a:r>
            <a:endParaRPr/>
          </a:p>
        </p:txBody>
      </p:sp>
      <p:sp>
        <p:nvSpPr>
          <p:cNvPr id="294" name="Google Shape;294;p34"/>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Books</a:t>
            </a:r>
            <a:endParaRPr/>
          </a:p>
          <a:p>
            <a:pPr indent="-173038" lvl="1" marL="173038" rtl="0" algn="l">
              <a:spcBef>
                <a:spcPts val="300"/>
              </a:spcBef>
              <a:spcAft>
                <a:spcPts val="0"/>
              </a:spcAft>
              <a:buSzPts val="1800"/>
              <a:buFont typeface="Arial"/>
              <a:buChar char="•"/>
            </a:pPr>
            <a:r>
              <a:rPr lang="en-US" sz="1800"/>
              <a:t>A good dictionary/thesaurus</a:t>
            </a:r>
            <a:endParaRPr/>
          </a:p>
          <a:p>
            <a:pPr indent="-173038" lvl="1" marL="173038" rtl="0" algn="l">
              <a:spcBef>
                <a:spcPts val="300"/>
              </a:spcBef>
              <a:spcAft>
                <a:spcPts val="0"/>
              </a:spcAft>
              <a:buSzPts val="1800"/>
              <a:buFont typeface="Arial"/>
              <a:buChar char="•"/>
            </a:pPr>
            <a:r>
              <a:rPr lang="en-US" sz="1800"/>
              <a:t>Style guides (APA, MLA, Turabian)</a:t>
            </a:r>
            <a:endParaRPr/>
          </a:p>
          <a:p>
            <a:pPr indent="-173038" lvl="1" marL="173038" rtl="0" algn="l">
              <a:spcBef>
                <a:spcPts val="300"/>
              </a:spcBef>
              <a:spcAft>
                <a:spcPts val="0"/>
              </a:spcAft>
              <a:buSzPts val="1800"/>
              <a:buFont typeface="Arial"/>
              <a:buChar char="•"/>
            </a:pPr>
            <a:r>
              <a:rPr lang="en-US" sz="1800"/>
              <a:t>Strunk &amp; White’s classic </a:t>
            </a:r>
            <a:r>
              <a:rPr i="1" lang="en-US" sz="1800"/>
              <a:t>The Elements of Style, </a:t>
            </a:r>
            <a:r>
              <a:rPr lang="en-US" sz="1800"/>
              <a:t>and others</a:t>
            </a:r>
            <a:endParaRPr i="1" sz="1800"/>
          </a:p>
          <a:p>
            <a:pPr indent="-342900" lvl="0" marL="342900" rtl="0" algn="l">
              <a:spcBef>
                <a:spcPts val="800"/>
              </a:spcBef>
              <a:spcAft>
                <a:spcPts val="0"/>
              </a:spcAft>
              <a:buClr>
                <a:schemeClr val="dk1"/>
              </a:buClr>
              <a:buSzPts val="2000"/>
              <a:buFont typeface="Arial"/>
              <a:buChar char="•"/>
            </a:pPr>
            <a:r>
              <a:rPr lang="en-US" sz="2000"/>
              <a:t>Web resources</a:t>
            </a:r>
            <a:endParaRPr/>
          </a:p>
          <a:p>
            <a:pPr indent="-173038" lvl="1" marL="173038" rtl="0" algn="l">
              <a:spcBef>
                <a:spcPts val="300"/>
              </a:spcBef>
              <a:spcAft>
                <a:spcPts val="0"/>
              </a:spcAft>
              <a:buSzPts val="1800"/>
              <a:buFont typeface="Arial"/>
              <a:buChar char="•"/>
            </a:pPr>
            <a:r>
              <a:rPr lang="en-US" sz="1800" u="sng">
                <a:solidFill>
                  <a:schemeClr val="hlink"/>
                </a:solidFill>
                <a:hlinkClick r:id="rId3"/>
              </a:rPr>
              <a:t>www.liberty.edu/universitywritingprogram</a:t>
            </a:r>
            <a:endParaRPr sz="1800"/>
          </a:p>
          <a:p>
            <a:pPr indent="-173038" lvl="1" marL="173038" rtl="0" algn="l">
              <a:spcBef>
                <a:spcPts val="300"/>
              </a:spcBef>
              <a:spcAft>
                <a:spcPts val="0"/>
              </a:spcAft>
              <a:buSzPts val="1800"/>
              <a:buFont typeface="Arial"/>
              <a:buChar char="•"/>
            </a:pPr>
            <a:r>
              <a:rPr lang="en-US" sz="1800" u="sng">
                <a:solidFill>
                  <a:schemeClr val="hlink"/>
                </a:solidFill>
                <a:hlinkClick r:id="rId4"/>
              </a:rPr>
              <a:t>http://owl.english.purdue.edu</a:t>
            </a:r>
            <a:endParaRPr sz="1800"/>
          </a:p>
          <a:p>
            <a:pPr indent="-173038" lvl="1" marL="173038" rtl="0" algn="l">
              <a:spcBef>
                <a:spcPts val="300"/>
              </a:spcBef>
              <a:spcAft>
                <a:spcPts val="0"/>
              </a:spcAft>
              <a:buSzPts val="1800"/>
              <a:buFont typeface="Arial"/>
              <a:buChar char="•"/>
            </a:pPr>
            <a:r>
              <a:rPr lang="en-US" sz="1800"/>
              <a:t>Be sure to use credible websites!</a:t>
            </a:r>
            <a:endParaRPr/>
          </a:p>
          <a:p>
            <a:pPr indent="-342900" lvl="0" marL="342900" rtl="0" algn="l">
              <a:spcBef>
                <a:spcPts val="800"/>
              </a:spcBef>
              <a:spcAft>
                <a:spcPts val="0"/>
              </a:spcAft>
              <a:buClr>
                <a:schemeClr val="dk1"/>
              </a:buClr>
              <a:buSzPts val="2000"/>
              <a:buFont typeface="Arial"/>
              <a:buChar char="•"/>
            </a:pPr>
            <a:r>
              <a:rPr lang="en-US" sz="2000"/>
              <a:t>People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7"/>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37"/>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None/>
            </a:pPr>
            <a:r>
              <a:t/>
            </a:r>
            <a:endParaRPr/>
          </a:p>
          <a:p>
            <a:pPr indent="-342900" lvl="0" marL="342900" rtl="0" algn="l">
              <a:spcBef>
                <a:spcPts val="800"/>
              </a:spcBef>
              <a:spcAft>
                <a:spcPts val="0"/>
              </a:spcAft>
              <a:buNone/>
            </a:pPr>
            <a:r>
              <a:t/>
            </a:r>
            <a:endParaRPr/>
          </a:p>
          <a:p>
            <a:pPr indent="-342900" lvl="0" marL="342900" rtl="0" algn="l">
              <a:spcBef>
                <a:spcPts val="800"/>
              </a:spcBef>
              <a:spcAft>
                <a:spcPts val="0"/>
              </a:spcAft>
              <a:buNone/>
            </a:pPr>
            <a:r>
              <a:t/>
            </a:r>
            <a:endParaRPr/>
          </a:p>
          <a:p>
            <a:pPr indent="-342900" lvl="0" marL="342900" rtl="0" algn="l">
              <a:spcBef>
                <a:spcPts val="800"/>
              </a:spcBef>
              <a:spcAft>
                <a:spcPts val="0"/>
              </a:spcAft>
              <a:buNone/>
            </a:pPr>
            <a:r>
              <a:t/>
            </a:r>
            <a:endParaRPr/>
          </a:p>
          <a:p>
            <a:pPr indent="-342900" lvl="0" marL="342900" rtl="0" algn="l">
              <a:spcBef>
                <a:spcPts val="800"/>
              </a:spcBef>
              <a:spcAft>
                <a:spcPts val="0"/>
              </a:spcAft>
              <a:buNone/>
            </a:pPr>
            <a:r>
              <a:rPr lang="en-US"/>
              <a:t>               </a:t>
            </a:r>
            <a:r>
              <a:rPr lang="en-US" sz="4700"/>
              <a:t>     Thank You</a:t>
            </a:r>
            <a:endParaRPr sz="4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title"/>
          </p:nvPr>
        </p:nvSpPr>
        <p:spPr>
          <a:xfrm rot="-2460000">
            <a:off x="819150" y="1727200"/>
            <a:ext cx="5651500" cy="1206500"/>
          </a:xfrm>
          <a:prstGeom prst="rect">
            <a:avLst/>
          </a:prstGeom>
          <a:noFill/>
          <a:ln>
            <a:noFill/>
          </a:ln>
        </p:spPr>
        <p:txBody>
          <a:bodyPr anchorCtr="0" anchor="b" bIns="9125" lIns="91425" spcFirstLastPara="1" rIns="91425" wrap="square" tIns="45700">
            <a:noAutofit/>
          </a:bodyPr>
          <a:lstStyle/>
          <a:p>
            <a:pPr indent="0" lvl="0" marL="0" rtl="0" algn="l">
              <a:spcBef>
                <a:spcPts val="0"/>
              </a:spcBef>
              <a:spcAft>
                <a:spcPts val="0"/>
              </a:spcAft>
              <a:buNone/>
            </a:pPr>
            <a:r>
              <a:rPr lang="en-US" sz="3600"/>
              <a:t>WRONG-WORD ERRORS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5"/>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TYPES OF WRONG-WORD ERRORS</a:t>
            </a:r>
            <a:endParaRPr/>
          </a:p>
        </p:txBody>
      </p:sp>
      <p:sp>
        <p:nvSpPr>
          <p:cNvPr id="123" name="Google Shape;123;p5"/>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81000" lvl="0" marL="342900" rtl="0" algn="l">
              <a:spcBef>
                <a:spcPts val="0"/>
              </a:spcBef>
              <a:spcAft>
                <a:spcPts val="0"/>
              </a:spcAft>
              <a:buClr>
                <a:schemeClr val="dk1"/>
              </a:buClr>
              <a:buSzPts val="2600"/>
              <a:buFont typeface="Arial"/>
              <a:buChar char="•"/>
            </a:pPr>
            <a:r>
              <a:rPr lang="en-US" sz="2600"/>
              <a:t>Spelling and Typographic Mistakes</a:t>
            </a:r>
            <a:endParaRPr sz="2400"/>
          </a:p>
          <a:p>
            <a:pPr indent="-211137" lvl="1" marL="173038" rtl="0" algn="l">
              <a:spcBef>
                <a:spcPts val="300"/>
              </a:spcBef>
              <a:spcAft>
                <a:spcPts val="0"/>
              </a:spcAft>
              <a:buSzPts val="2400"/>
              <a:buFont typeface="Arial"/>
              <a:buChar char="•"/>
            </a:pPr>
            <a:r>
              <a:rPr lang="en-US" sz="2400"/>
              <a:t>Don’t just rely on spell check!</a:t>
            </a:r>
            <a:endParaRPr sz="2200"/>
          </a:p>
          <a:p>
            <a:pPr indent="-381000" lvl="0" marL="342900" rtl="0" algn="l">
              <a:spcBef>
                <a:spcPts val="800"/>
              </a:spcBef>
              <a:spcAft>
                <a:spcPts val="0"/>
              </a:spcAft>
              <a:buClr>
                <a:schemeClr val="dk1"/>
              </a:buClr>
              <a:buSzPts val="2600"/>
              <a:buFont typeface="Arial"/>
              <a:buChar char="•"/>
            </a:pPr>
            <a:r>
              <a:rPr lang="en-US" sz="2600"/>
              <a:t>Wrong Meaning</a:t>
            </a:r>
            <a:endParaRPr sz="2200"/>
          </a:p>
          <a:p>
            <a:pPr indent="-211137" lvl="1" marL="173038" rtl="0" algn="l">
              <a:spcBef>
                <a:spcPts val="300"/>
              </a:spcBef>
              <a:spcAft>
                <a:spcPts val="0"/>
              </a:spcAft>
              <a:buSzPts val="2400"/>
              <a:buFont typeface="Arial"/>
              <a:buChar char="•"/>
            </a:pPr>
            <a:r>
              <a:rPr lang="en-US" sz="2400"/>
              <a:t>Use a dictionary. </a:t>
            </a:r>
            <a:endParaRPr sz="2200"/>
          </a:p>
          <a:p>
            <a:pPr indent="-211137" lvl="1" marL="173038" rtl="0" algn="l">
              <a:spcBef>
                <a:spcPts val="300"/>
              </a:spcBef>
              <a:spcAft>
                <a:spcPts val="0"/>
              </a:spcAft>
              <a:buSzPts val="2400"/>
              <a:buFont typeface="Arial"/>
              <a:buChar char="•"/>
            </a:pPr>
            <a:r>
              <a:rPr lang="en-US" sz="2400"/>
              <a:t>Be careful using the thesaurus.</a:t>
            </a:r>
            <a:endParaRPr sz="2200"/>
          </a:p>
          <a:p>
            <a:pPr indent="-211137" lvl="1" marL="173038" rtl="0" algn="l">
              <a:spcBef>
                <a:spcPts val="300"/>
              </a:spcBef>
              <a:spcAft>
                <a:spcPts val="0"/>
              </a:spcAft>
              <a:buSzPts val="2400"/>
              <a:buFont typeface="Arial"/>
              <a:buChar char="•"/>
            </a:pPr>
            <a:r>
              <a:rPr lang="en-US" sz="2400"/>
              <a:t>Watch out for words with the wrong shade of meaning or the wrong meaning altogether. </a:t>
            </a:r>
            <a:endParaRPr sz="2200"/>
          </a:p>
          <a:p>
            <a:pPr indent="-381000" lvl="0" marL="342900" rtl="0" algn="l">
              <a:spcBef>
                <a:spcPts val="800"/>
              </a:spcBef>
              <a:spcAft>
                <a:spcPts val="0"/>
              </a:spcAft>
              <a:buClr>
                <a:schemeClr val="dk1"/>
              </a:buClr>
              <a:buSzPts val="2600"/>
              <a:buFont typeface="Arial"/>
              <a:buChar char="•"/>
            </a:pPr>
            <a:r>
              <a:rPr lang="en-US" sz="2600"/>
              <a:t>Commonly Confused Words</a:t>
            </a:r>
            <a:endParaRPr sz="2200"/>
          </a:p>
          <a:p>
            <a:pPr indent="-211137" lvl="1" marL="173038" rtl="0" algn="l">
              <a:spcBef>
                <a:spcPts val="300"/>
              </a:spcBef>
              <a:spcAft>
                <a:spcPts val="0"/>
              </a:spcAft>
              <a:buSzPts val="2400"/>
              <a:buFont typeface="Arial"/>
              <a:buChar char="•"/>
            </a:pPr>
            <a:r>
              <a:rPr lang="en-US" sz="2400"/>
              <a:t>Spell check won’t catch these!</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COMMONLY CONFUSED WORDS</a:t>
            </a:r>
            <a:endParaRPr/>
          </a:p>
        </p:txBody>
      </p:sp>
      <p:sp>
        <p:nvSpPr>
          <p:cNvPr id="129" name="Google Shape;129;p6"/>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61950" lvl="0" marL="342900" rtl="0" algn="l">
              <a:spcBef>
                <a:spcPts val="0"/>
              </a:spcBef>
              <a:spcAft>
                <a:spcPts val="0"/>
              </a:spcAft>
              <a:buClr>
                <a:schemeClr val="dk1"/>
              </a:buClr>
              <a:buSzPts val="2300"/>
              <a:buFont typeface="Arial"/>
              <a:buChar char="•"/>
            </a:pPr>
            <a:r>
              <a:rPr lang="en-US" sz="2300"/>
              <a:t>They're / Their / There</a:t>
            </a:r>
            <a:endParaRPr sz="1900"/>
          </a:p>
          <a:p>
            <a:pPr indent="-192088" lvl="1" marL="173038" rtl="0" algn="l">
              <a:spcBef>
                <a:spcPts val="300"/>
              </a:spcBef>
              <a:spcAft>
                <a:spcPts val="0"/>
              </a:spcAft>
              <a:buSzPts val="2100"/>
              <a:buFont typeface="Arial"/>
              <a:buChar char="•"/>
            </a:pPr>
            <a:r>
              <a:rPr lang="en-US" sz="2100" u="sng"/>
              <a:t>They’re</a:t>
            </a:r>
            <a:r>
              <a:rPr lang="en-US" sz="2100"/>
              <a:t> going to store together. (contraction of “they are”)</a:t>
            </a:r>
            <a:endParaRPr sz="1900"/>
          </a:p>
          <a:p>
            <a:pPr indent="-192088" lvl="1" marL="173038" rtl="0" algn="l">
              <a:spcBef>
                <a:spcPts val="300"/>
              </a:spcBef>
              <a:spcAft>
                <a:spcPts val="0"/>
              </a:spcAft>
              <a:buSzPts val="2100"/>
              <a:buFont typeface="Arial"/>
              <a:buChar char="•"/>
            </a:pPr>
            <a:r>
              <a:rPr lang="en-US" sz="2100"/>
              <a:t>The managers are in </a:t>
            </a:r>
            <a:r>
              <a:rPr lang="en-US" sz="2100" u="sng"/>
              <a:t>their</a:t>
            </a:r>
            <a:r>
              <a:rPr lang="en-US" sz="2100"/>
              <a:t> weekly meeting. (possessive)</a:t>
            </a:r>
            <a:endParaRPr sz="1900"/>
          </a:p>
          <a:p>
            <a:pPr indent="-192088" lvl="1" marL="173038" rtl="0" algn="l">
              <a:spcBef>
                <a:spcPts val="300"/>
              </a:spcBef>
              <a:spcAft>
                <a:spcPts val="0"/>
              </a:spcAft>
              <a:buSzPts val="2100"/>
              <a:buFont typeface="Arial"/>
              <a:buChar char="•"/>
            </a:pPr>
            <a:r>
              <a:rPr lang="en-US" sz="2100"/>
              <a:t>Place the flowers </a:t>
            </a:r>
            <a:r>
              <a:rPr lang="en-US" sz="2100" u="sng"/>
              <a:t>there</a:t>
            </a:r>
            <a:r>
              <a:rPr lang="en-US" sz="2100"/>
              <a:t>. (adv. – indicates location/direction)</a:t>
            </a:r>
            <a:endParaRPr sz="1900"/>
          </a:p>
          <a:p>
            <a:pPr indent="-361950" lvl="0" marL="342900" rtl="0" algn="l">
              <a:spcBef>
                <a:spcPts val="800"/>
              </a:spcBef>
              <a:spcAft>
                <a:spcPts val="0"/>
              </a:spcAft>
              <a:buClr>
                <a:schemeClr val="dk1"/>
              </a:buClr>
              <a:buSzPts val="2300"/>
              <a:buFont typeface="Arial"/>
              <a:buChar char="•"/>
            </a:pPr>
            <a:r>
              <a:rPr lang="en-US" sz="2300"/>
              <a:t>You're / Your </a:t>
            </a:r>
            <a:endParaRPr sz="1900"/>
          </a:p>
          <a:p>
            <a:pPr indent="-192087" lvl="1" marL="173037" rtl="0" algn="l">
              <a:spcBef>
                <a:spcPts val="300"/>
              </a:spcBef>
              <a:spcAft>
                <a:spcPts val="0"/>
              </a:spcAft>
              <a:buSzPts val="2100"/>
              <a:buFont typeface="Arial"/>
              <a:buChar char="•"/>
            </a:pPr>
            <a:r>
              <a:rPr lang="en-US" sz="2100" u="sng"/>
              <a:t>You're</a:t>
            </a:r>
            <a:r>
              <a:rPr lang="en-US" sz="2100"/>
              <a:t> going to be a great writer! (contraction of “you are”)</a:t>
            </a:r>
            <a:endParaRPr sz="1900"/>
          </a:p>
          <a:p>
            <a:pPr indent="-192087" lvl="1" marL="173037" rtl="0" algn="l">
              <a:spcBef>
                <a:spcPts val="300"/>
              </a:spcBef>
              <a:spcAft>
                <a:spcPts val="0"/>
              </a:spcAft>
              <a:buSzPts val="2100"/>
              <a:buFont typeface="Arial"/>
              <a:buChar char="•"/>
            </a:pPr>
            <a:r>
              <a:rPr lang="en-US" sz="2100" u="sng"/>
              <a:t>Your</a:t>
            </a:r>
            <a:r>
              <a:rPr lang="en-US" sz="2100"/>
              <a:t> hair looks nice today. (possessive)</a:t>
            </a:r>
            <a:endParaRPr sz="1900"/>
          </a:p>
          <a:p>
            <a:pPr indent="-361950" lvl="0" marL="342900" rtl="0" algn="l">
              <a:spcBef>
                <a:spcPts val="800"/>
              </a:spcBef>
              <a:spcAft>
                <a:spcPts val="0"/>
              </a:spcAft>
              <a:buClr>
                <a:schemeClr val="dk1"/>
              </a:buClr>
              <a:buSzPts val="2300"/>
              <a:buFont typeface="Arial"/>
              <a:buChar char="•"/>
            </a:pPr>
            <a:r>
              <a:rPr lang="en-US" sz="2300"/>
              <a:t>Who's / Whose </a:t>
            </a:r>
            <a:endParaRPr sz="1900"/>
          </a:p>
          <a:p>
            <a:pPr indent="-192087" lvl="1" marL="173037" rtl="0" algn="l">
              <a:spcBef>
                <a:spcPts val="300"/>
              </a:spcBef>
              <a:spcAft>
                <a:spcPts val="0"/>
              </a:spcAft>
              <a:buSzPts val="2100"/>
              <a:buFont typeface="Arial"/>
              <a:buChar char="•"/>
            </a:pPr>
            <a:r>
              <a:rPr lang="en-US" sz="2100" u="sng"/>
              <a:t>Who's</a:t>
            </a:r>
            <a:r>
              <a:rPr lang="en-US" sz="2100"/>
              <a:t> on first base? (contraction of “who is”) </a:t>
            </a:r>
            <a:endParaRPr sz="1900"/>
          </a:p>
          <a:p>
            <a:pPr indent="-192087" lvl="1" marL="173037" rtl="0" algn="l">
              <a:spcBef>
                <a:spcPts val="300"/>
              </a:spcBef>
              <a:spcAft>
                <a:spcPts val="0"/>
              </a:spcAft>
              <a:buSzPts val="2100"/>
              <a:buFont typeface="Arial"/>
              <a:buChar char="•"/>
            </a:pPr>
            <a:r>
              <a:rPr lang="en-US" sz="2100" u="sng"/>
              <a:t>Whose</a:t>
            </a:r>
            <a:r>
              <a:rPr lang="en-US" sz="2100"/>
              <a:t> watch is this? (possession) </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COMMONLY CONFUSED WORDS</a:t>
            </a:r>
            <a:endParaRPr/>
          </a:p>
        </p:txBody>
      </p:sp>
      <p:sp>
        <p:nvSpPr>
          <p:cNvPr id="135" name="Google Shape;135;p7"/>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61950" lvl="0" marL="342900" rtl="0" algn="l">
              <a:spcBef>
                <a:spcPts val="0"/>
              </a:spcBef>
              <a:spcAft>
                <a:spcPts val="0"/>
              </a:spcAft>
              <a:buClr>
                <a:schemeClr val="dk1"/>
              </a:buClr>
              <a:buSzPts val="2300"/>
              <a:buFont typeface="Arial"/>
              <a:buChar char="•"/>
            </a:pPr>
            <a:r>
              <a:rPr lang="en-US" sz="2300"/>
              <a:t>It's / Its / Its’</a:t>
            </a:r>
            <a:endParaRPr sz="1900"/>
          </a:p>
          <a:p>
            <a:pPr indent="-192088" lvl="1" marL="173038" rtl="0" algn="l">
              <a:spcBef>
                <a:spcPts val="300"/>
              </a:spcBef>
              <a:spcAft>
                <a:spcPts val="0"/>
              </a:spcAft>
              <a:buSzPts val="2100"/>
              <a:buFont typeface="Arial"/>
              <a:buChar char="•"/>
            </a:pPr>
            <a:r>
              <a:rPr lang="en-US" sz="2100" u="sng"/>
              <a:t>It’s</a:t>
            </a:r>
            <a:r>
              <a:rPr lang="en-US" sz="2100"/>
              <a:t> a beautiful day! (contraction of “it is”)</a:t>
            </a:r>
            <a:endParaRPr sz="1900"/>
          </a:p>
          <a:p>
            <a:pPr indent="-192088" lvl="1" marL="173038" rtl="0" algn="l">
              <a:spcBef>
                <a:spcPts val="300"/>
              </a:spcBef>
              <a:spcAft>
                <a:spcPts val="0"/>
              </a:spcAft>
              <a:buSzPts val="2100"/>
              <a:buFont typeface="Arial"/>
              <a:buChar char="•"/>
            </a:pPr>
            <a:r>
              <a:rPr lang="en-US" sz="2100"/>
              <a:t>Download the program, along with </a:t>
            </a:r>
            <a:r>
              <a:rPr lang="en-US" sz="2100" u="sng"/>
              <a:t>its</a:t>
            </a:r>
            <a:r>
              <a:rPr lang="en-US" sz="2100"/>
              <a:t> readme file. (possessive)</a:t>
            </a:r>
            <a:endParaRPr sz="1900"/>
          </a:p>
          <a:p>
            <a:pPr indent="-192088" lvl="1" marL="173038" rtl="0" algn="l">
              <a:spcBef>
                <a:spcPts val="300"/>
              </a:spcBef>
              <a:spcAft>
                <a:spcPts val="0"/>
              </a:spcAft>
              <a:buSzPts val="2100"/>
              <a:buFont typeface="Arial"/>
              <a:buChar char="•"/>
            </a:pPr>
            <a:r>
              <a:rPr lang="en-US" sz="2100" u="sng"/>
              <a:t>Its’</a:t>
            </a:r>
            <a:r>
              <a:rPr lang="en-US" sz="2100"/>
              <a:t> is not a word.</a:t>
            </a:r>
            <a:endParaRPr sz="1900"/>
          </a:p>
          <a:p>
            <a:pPr indent="-361950" lvl="0" marL="342900" rtl="0" algn="l">
              <a:spcBef>
                <a:spcPts val="800"/>
              </a:spcBef>
              <a:spcAft>
                <a:spcPts val="0"/>
              </a:spcAft>
              <a:buClr>
                <a:schemeClr val="dk1"/>
              </a:buClr>
              <a:buSzPts val="2300"/>
              <a:buFont typeface="Arial"/>
              <a:buChar char="•"/>
            </a:pPr>
            <a:r>
              <a:rPr lang="en-US" sz="2300"/>
              <a:t>Affect / Effect</a:t>
            </a:r>
            <a:endParaRPr sz="1900"/>
          </a:p>
          <a:p>
            <a:pPr indent="-192088" lvl="1" marL="173038" rtl="0" algn="l">
              <a:spcBef>
                <a:spcPts val="300"/>
              </a:spcBef>
              <a:spcAft>
                <a:spcPts val="0"/>
              </a:spcAft>
              <a:buSzPts val="2100"/>
              <a:buFont typeface="Arial"/>
              <a:buChar char="•"/>
            </a:pPr>
            <a:r>
              <a:rPr lang="en-US" sz="2100"/>
              <a:t>The outage shouldn't </a:t>
            </a:r>
            <a:r>
              <a:rPr lang="en-US" sz="2100" u="sng"/>
              <a:t>affect</a:t>
            </a:r>
            <a:r>
              <a:rPr lang="en-US" sz="2100"/>
              <a:t> anyone during work hours. (verb – to act on, influence)</a:t>
            </a:r>
            <a:endParaRPr sz="1900"/>
          </a:p>
          <a:p>
            <a:pPr indent="-192088" lvl="1" marL="173038" rtl="0" algn="l">
              <a:spcBef>
                <a:spcPts val="300"/>
              </a:spcBef>
              <a:spcAft>
                <a:spcPts val="0"/>
              </a:spcAft>
              <a:buSzPts val="2100"/>
              <a:buFont typeface="Arial"/>
              <a:buChar char="•"/>
            </a:pPr>
            <a:r>
              <a:rPr lang="en-US" sz="2100"/>
              <a:t>The outage shouldn't have any </a:t>
            </a:r>
            <a:r>
              <a:rPr lang="en-US" sz="2100" u="sng"/>
              <a:t>effect</a:t>
            </a:r>
            <a:r>
              <a:rPr lang="en-US" sz="2100"/>
              <a:t> on users. (noun – result)</a:t>
            </a: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8"/>
          <p:cNvSpPr txBox="1"/>
          <p:nvPr>
            <p:ph type="title"/>
          </p:nvPr>
        </p:nvSpPr>
        <p:spPr>
          <a:xfrm>
            <a:off x="822325" y="365125"/>
            <a:ext cx="7521575" cy="54927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COMMONLY CONFUSED WORDS</a:t>
            </a:r>
            <a:endParaRPr/>
          </a:p>
        </p:txBody>
      </p:sp>
      <p:sp>
        <p:nvSpPr>
          <p:cNvPr id="141" name="Google Shape;141;p8"/>
          <p:cNvSpPr txBox="1"/>
          <p:nvPr>
            <p:ph idx="1" type="body"/>
          </p:nvPr>
        </p:nvSpPr>
        <p:spPr>
          <a:xfrm>
            <a:off x="822325" y="1100138"/>
            <a:ext cx="7521575" cy="357981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a:t>To / Too / Two</a:t>
            </a:r>
            <a:endParaRPr/>
          </a:p>
          <a:p>
            <a:pPr indent="-173038" lvl="1" marL="173038" rtl="0" algn="l">
              <a:spcBef>
                <a:spcPts val="300"/>
              </a:spcBef>
              <a:spcAft>
                <a:spcPts val="0"/>
              </a:spcAft>
              <a:buSzPts val="1800"/>
              <a:buFont typeface="Arial"/>
              <a:buChar char="•"/>
            </a:pPr>
            <a:r>
              <a:rPr lang="en-US" sz="1800"/>
              <a:t>I am going </a:t>
            </a:r>
            <a:r>
              <a:rPr lang="en-US" sz="1800" u="sng"/>
              <a:t>to</a:t>
            </a:r>
            <a:r>
              <a:rPr lang="en-US" sz="1800"/>
              <a:t> the store. (preposition)</a:t>
            </a:r>
            <a:endParaRPr/>
          </a:p>
          <a:p>
            <a:pPr indent="-173038" lvl="1" marL="173038" rtl="0" algn="l">
              <a:spcBef>
                <a:spcPts val="300"/>
              </a:spcBef>
              <a:spcAft>
                <a:spcPts val="0"/>
              </a:spcAft>
              <a:buSzPts val="1800"/>
              <a:buFont typeface="Arial"/>
              <a:buChar char="•"/>
            </a:pPr>
            <a:r>
              <a:rPr lang="en-US" sz="1800"/>
              <a:t>She decided to go along </a:t>
            </a:r>
            <a:r>
              <a:rPr lang="en-US" sz="1800" u="sng"/>
              <a:t>too</a:t>
            </a:r>
            <a:r>
              <a:rPr lang="en-US" sz="1800"/>
              <a:t>. (adv. – also)</a:t>
            </a:r>
            <a:endParaRPr/>
          </a:p>
          <a:p>
            <a:pPr indent="-173038" lvl="1" marL="173038" rtl="0" algn="l">
              <a:spcBef>
                <a:spcPts val="300"/>
              </a:spcBef>
              <a:spcAft>
                <a:spcPts val="0"/>
              </a:spcAft>
              <a:buSzPts val="1800"/>
              <a:buFont typeface="Arial"/>
              <a:buChar char="•"/>
            </a:pPr>
            <a:r>
              <a:rPr lang="en-US" sz="1800"/>
              <a:t>My jacket is </a:t>
            </a:r>
            <a:r>
              <a:rPr lang="en-US" sz="1800" u="sng"/>
              <a:t>too</a:t>
            </a:r>
            <a:r>
              <a:rPr lang="en-US" sz="1800"/>
              <a:t> small. (adv. – to an excessive amount) </a:t>
            </a:r>
            <a:endParaRPr/>
          </a:p>
          <a:p>
            <a:pPr indent="-173038" lvl="1" marL="173038" rtl="0" algn="l">
              <a:spcBef>
                <a:spcPts val="300"/>
              </a:spcBef>
              <a:spcAft>
                <a:spcPts val="0"/>
              </a:spcAft>
              <a:buSzPts val="1800"/>
              <a:buFont typeface="Arial"/>
              <a:buChar char="•"/>
            </a:pPr>
            <a:r>
              <a:rPr lang="en-US" sz="1800"/>
              <a:t>I have </a:t>
            </a:r>
            <a:r>
              <a:rPr lang="en-US" sz="1800" u="sng"/>
              <a:t>two</a:t>
            </a:r>
            <a:r>
              <a:rPr lang="en-US" sz="1800"/>
              <a:t> buttons missing. (number)</a:t>
            </a:r>
            <a:endParaRPr/>
          </a:p>
          <a:p>
            <a:pPr indent="-342900" lvl="0" marL="342900" rtl="0" algn="l">
              <a:spcBef>
                <a:spcPts val="800"/>
              </a:spcBef>
              <a:spcAft>
                <a:spcPts val="0"/>
              </a:spcAft>
              <a:buClr>
                <a:schemeClr val="dk1"/>
              </a:buClr>
              <a:buSzPts val="2000"/>
              <a:buFont typeface="Arial"/>
              <a:buChar char="•"/>
            </a:pPr>
            <a:r>
              <a:rPr lang="en-US" sz="2000"/>
              <a:t>A lot / Alot / Allot</a:t>
            </a:r>
            <a:endParaRPr/>
          </a:p>
          <a:p>
            <a:pPr indent="-173038" lvl="1" marL="173038" rtl="0" algn="l">
              <a:spcBef>
                <a:spcPts val="300"/>
              </a:spcBef>
              <a:spcAft>
                <a:spcPts val="0"/>
              </a:spcAft>
              <a:buSzPts val="1800"/>
              <a:buFont typeface="Arial"/>
              <a:buChar char="•"/>
            </a:pPr>
            <a:r>
              <a:rPr lang="en-US" sz="1800"/>
              <a:t>The workers are worrying </a:t>
            </a:r>
            <a:r>
              <a:rPr lang="en-US" sz="1800" u="sng"/>
              <a:t>a lot</a:t>
            </a:r>
            <a:r>
              <a:rPr lang="en-US" sz="1800"/>
              <a:t> about their jobs. (adv. – to a great degree/extent)</a:t>
            </a:r>
            <a:endParaRPr/>
          </a:p>
          <a:p>
            <a:pPr indent="-173038" lvl="1" marL="173038" rtl="0" algn="l">
              <a:spcBef>
                <a:spcPts val="300"/>
              </a:spcBef>
              <a:spcAft>
                <a:spcPts val="0"/>
              </a:spcAft>
              <a:buSzPts val="1800"/>
              <a:buFont typeface="Arial"/>
              <a:buChar char="•"/>
            </a:pPr>
            <a:r>
              <a:rPr lang="en-US" sz="1800" u="sng"/>
              <a:t>Alot</a:t>
            </a:r>
            <a:r>
              <a:rPr lang="en-US" sz="1800"/>
              <a:t> is not a word.</a:t>
            </a:r>
            <a:endParaRPr/>
          </a:p>
          <a:p>
            <a:pPr indent="-173038" lvl="1" marL="173038" rtl="0" algn="l">
              <a:spcBef>
                <a:spcPts val="300"/>
              </a:spcBef>
              <a:spcAft>
                <a:spcPts val="0"/>
              </a:spcAft>
              <a:buSzPts val="1800"/>
              <a:buFont typeface="Arial"/>
              <a:buChar char="•"/>
            </a:pPr>
            <a:r>
              <a:rPr lang="en-US" sz="1800"/>
              <a:t>We were each </a:t>
            </a:r>
            <a:r>
              <a:rPr lang="en-US" sz="1800" u="sng"/>
              <a:t>allotted</a:t>
            </a:r>
            <a:r>
              <a:rPr lang="en-US" sz="1800"/>
              <a:t> twenty tickets. (verb – to assign/distribute)</a:t>
            </a:r>
            <a:endParaRPr/>
          </a:p>
          <a:p>
            <a:pPr indent="-46037" lvl="1" marL="173038" rtl="0" algn="l">
              <a:spcBef>
                <a:spcPts val="300"/>
              </a:spcBef>
              <a:spcAft>
                <a:spcPts val="0"/>
              </a:spcAft>
              <a:buSzPts val="2000"/>
              <a:buFont typeface="Arial"/>
              <a:buNone/>
            </a:pPr>
            <a:r>
              <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9"/>
          <p:cNvSpPr txBox="1"/>
          <p:nvPr>
            <p:ph type="title"/>
          </p:nvPr>
        </p:nvSpPr>
        <p:spPr>
          <a:xfrm rot="-2460000">
            <a:off x="819150" y="1727200"/>
            <a:ext cx="5651500" cy="1206500"/>
          </a:xfrm>
          <a:prstGeom prst="rect">
            <a:avLst/>
          </a:prstGeom>
          <a:noFill/>
          <a:ln>
            <a:noFill/>
          </a:ln>
        </p:spPr>
        <p:txBody>
          <a:bodyPr anchorCtr="0" anchor="b" bIns="9125" lIns="91425" spcFirstLastPara="1" rIns="91425" wrap="square" tIns="45700">
            <a:noAutofit/>
          </a:bodyPr>
          <a:lstStyle/>
          <a:p>
            <a:pPr indent="0" lvl="0" marL="0" rtl="0" algn="l">
              <a:spcBef>
                <a:spcPts val="0"/>
              </a:spcBef>
              <a:spcAft>
                <a:spcPts val="0"/>
              </a:spcAft>
              <a:buNone/>
            </a:pPr>
            <a:r>
              <a:rPr lang="en-US" sz="3600"/>
              <a:t>PUNCTUATION ERRORS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ngles">
  <a:themeElements>
    <a:clrScheme name="Aspect">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2013-01-28T01:23:32Z</dcterms:created>
  <dc:creator>Scoles, Allison Marie</dc:creator>
</cp:coreProperties>
</file>