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Hw6bvplV7/gyZgCXF8cXXAb34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criticaltheories.com" TargetMode="External"/><Relationship Id="rId4" Type="http://schemas.openxmlformats.org/officeDocument/2006/relationships/hyperlink" Target="http://www.gradesaver.com" TargetMode="External"/><Relationship Id="rId5" Type="http://schemas.openxmlformats.org/officeDocument/2006/relationships/hyperlink" Target="https://criticism.co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99456" y="1597478"/>
            <a:ext cx="6400800" cy="40059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Name:K.ATHINARAYANAN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Assistant Professor of English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Class:II M.A English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Paper Title with code: Literary Criticism-II (17PENC33)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Topic:Formalistic Approach</a:t>
            </a:r>
            <a:endParaRPr/>
          </a:p>
        </p:txBody>
      </p:sp>
      <p:pic>
        <p:nvPicPr>
          <p:cNvPr descr="1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251691">
            <a:off x="1877169" y="11473327"/>
            <a:ext cx="6359491" cy="72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0.jpg" id="140" name="Google Shape;140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1.jpg" id="146" name="Google Shape;146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2.jpg" id="152" name="Google Shape;15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3.jpg" id="158" name="Google Shape;158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4.jpg" id="164" name="Google Shape;16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6.jpg" id="170" name="Google Shape;170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5.jpg" id="176" name="Google Shape;17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7.jpg" id="182" name="Google Shape;18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7535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8.jpg" id="188" name="Google Shape;18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19.jpg" id="194" name="Google Shape;194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2.jpg" id="92" name="Google Shape;9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20.jpg" id="200" name="Google Shape;200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6" name="Google Shape;206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E-sources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www.criticaltheories.com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www.gradesaver.com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https://criticism.com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537175" y="1898025"/>
            <a:ext cx="4637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    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</a:t>
            </a:r>
            <a:r>
              <a:rPr lang="en-US" sz="6000"/>
              <a:t>Thank You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3.jpg" id="98" name="Google Shape;98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8533"/>
          <a:stretch/>
        </p:blipFill>
        <p:spPr>
          <a:xfrm>
            <a:off x="-161175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4.jpg" id="104" name="Google Shape;10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5.jpg" id="110" name="Google Shape;11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6.jpg" id="116" name="Google Shape;11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650"/>
            <a:ext cx="9144000" cy="64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7.jpg" id="122" name="Google Shape;122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8.jpg" id="128" name="Google Shape;12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9.jpg" id="134" name="Google Shape;13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964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2020-09-09T14:05:21Z</dcterms:created>
  <dc:creator>DELL</dc:creator>
</cp:coreProperties>
</file>