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00E951-28E9-4020-870E-3D98F0D8EAB4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12653F-03F8-495B-BB18-143F79ED85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A.Rajamani</a:t>
            </a:r>
            <a:r>
              <a:rPr lang="en-US" dirty="0" smtClean="0"/>
              <a:t>,</a:t>
            </a:r>
          </a:p>
          <a:p>
            <a:r>
              <a:rPr lang="en-US" dirty="0" smtClean="0"/>
              <a:t>Assistant Professor of English,</a:t>
            </a:r>
          </a:p>
          <a:p>
            <a:r>
              <a:rPr lang="en-US" dirty="0" err="1" smtClean="0"/>
              <a:t>H.K.R.H.College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Uthamapalayam</a:t>
            </a:r>
            <a:r>
              <a:rPr lang="en-US" dirty="0" smtClean="0"/>
              <a:t>.</a:t>
            </a:r>
            <a:endParaRPr lang="en-IN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For Competitive Examinations - Articles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   </a:t>
            </a:r>
          </a:p>
          <a:p>
            <a:pPr>
              <a:buNone/>
            </a:pPr>
            <a:r>
              <a:rPr lang="en-US" sz="9600"/>
              <a:t> </a:t>
            </a:r>
            <a:r>
              <a:rPr lang="en-US" sz="9600" smtClean="0"/>
              <a:t>   Thank </a:t>
            </a:r>
            <a:r>
              <a:rPr lang="en-US" sz="9600" dirty="0" smtClean="0"/>
              <a:t>You</a:t>
            </a:r>
            <a:endParaRPr lang="en-US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A, An and The are called Articles. The usage of the articles are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different kinds.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1. Zero Article</a:t>
            </a: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2. Definite Article</a:t>
            </a: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3. Indefinite Article</a:t>
            </a: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Generalisations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Names of Meals</a:t>
            </a:r>
          </a:p>
          <a:p>
            <a:r>
              <a:rPr lang="en-US" dirty="0" smtClean="0"/>
              <a:t>Modes of Travel and Transport: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Train, air, land, coach, taxi, etc.</a:t>
            </a:r>
          </a:p>
          <a:p>
            <a:r>
              <a:rPr lang="en-US" dirty="0" smtClean="0"/>
              <a:t>Certain Institutions, provided they are used for the purpose for which they are meant: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School, hospital, church, prison</a:t>
            </a:r>
          </a:p>
          <a:p>
            <a:r>
              <a:rPr lang="en-US" dirty="0" smtClean="0"/>
              <a:t>Social institutions: marriage, bed, home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Certain Everyday </a:t>
            </a:r>
            <a:r>
              <a:rPr lang="en-US" dirty="0"/>
              <a:t>W</a:t>
            </a:r>
            <a:r>
              <a:rPr lang="en-US" dirty="0" smtClean="0"/>
              <a:t>ords:</a:t>
            </a:r>
          </a:p>
          <a:p>
            <a:pPr>
              <a:buNone/>
            </a:pPr>
            <a:r>
              <a:rPr lang="en-US" dirty="0" smtClean="0"/>
              <a:t>         Nature, Science, Money, Time, People,            Humanity, Mankind, Society, Life, Death, Religion</a:t>
            </a:r>
          </a:p>
          <a:p>
            <a:r>
              <a:rPr lang="en-US" dirty="0" smtClean="0"/>
              <a:t>Names of Games and Sports</a:t>
            </a:r>
          </a:p>
          <a:p>
            <a:r>
              <a:rPr lang="en-US" dirty="0" smtClean="0"/>
              <a:t>Names of Seasons</a:t>
            </a:r>
          </a:p>
          <a:p>
            <a:r>
              <a:rPr lang="en-US" dirty="0" smtClean="0"/>
              <a:t>Names of festivals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Names of Subjects and Disciplines </a:t>
            </a:r>
          </a:p>
          <a:p>
            <a:r>
              <a:rPr lang="en-US" dirty="0" smtClean="0"/>
              <a:t>Names of Minerals, Metals, Raw Materials</a:t>
            </a:r>
          </a:p>
          <a:p>
            <a:r>
              <a:rPr lang="en-US" dirty="0" smtClean="0"/>
              <a:t>Points of Time: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Sunrise, Daybreak, Dawn, Dusk, Noon, Midnight</a:t>
            </a:r>
          </a:p>
          <a:p>
            <a:r>
              <a:rPr lang="en-US" dirty="0" smtClean="0"/>
              <a:t>Abstract Qualities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of Rivers</a:t>
            </a:r>
          </a:p>
          <a:p>
            <a:r>
              <a:rPr lang="en-US" dirty="0" smtClean="0"/>
              <a:t>Names of Canals</a:t>
            </a:r>
          </a:p>
          <a:p>
            <a:r>
              <a:rPr lang="en-US" dirty="0" smtClean="0"/>
              <a:t>Names of Mountain </a:t>
            </a:r>
            <a:r>
              <a:rPr lang="en-US" dirty="0"/>
              <a:t>R</a:t>
            </a:r>
            <a:r>
              <a:rPr lang="en-US" dirty="0" smtClean="0"/>
              <a:t>anges</a:t>
            </a:r>
          </a:p>
          <a:p>
            <a:r>
              <a:rPr lang="en-US" dirty="0" smtClean="0"/>
              <a:t>Names of Oceans, Seas, Bays, Gulfs</a:t>
            </a:r>
          </a:p>
          <a:p>
            <a:r>
              <a:rPr lang="en-US" dirty="0" smtClean="0"/>
              <a:t>Names of Musical Instruments</a:t>
            </a:r>
          </a:p>
          <a:p>
            <a:r>
              <a:rPr lang="en-US" dirty="0" smtClean="0"/>
              <a:t>Names of Newspapers</a:t>
            </a:r>
          </a:p>
          <a:p>
            <a:r>
              <a:rPr lang="en-US" dirty="0" smtClean="0"/>
              <a:t>Names of Trains </a:t>
            </a:r>
          </a:p>
          <a:p>
            <a:r>
              <a:rPr lang="en-US" dirty="0" smtClean="0"/>
              <a:t>Names of Nationalities and All Descriptive Nouns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Such a …</a:t>
            </a:r>
          </a:p>
          <a:p>
            <a:r>
              <a:rPr lang="en-US" dirty="0" smtClean="0"/>
              <a:t>What a …</a:t>
            </a:r>
          </a:p>
          <a:p>
            <a:pPr>
              <a:buNone/>
            </a:pPr>
            <a:r>
              <a:rPr lang="en-US" dirty="0"/>
              <a:t> 	</a:t>
            </a:r>
            <a:r>
              <a:rPr lang="en-US" dirty="0" smtClean="0"/>
              <a:t>	noise, headache, fever, cold</a:t>
            </a:r>
          </a:p>
          <a:p>
            <a:r>
              <a:rPr lang="en-US" dirty="0" smtClean="0"/>
              <a:t>Uncertainty about a name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Ex: There’s a Ms </a:t>
            </a:r>
            <a:r>
              <a:rPr lang="en-US" dirty="0" err="1" smtClean="0"/>
              <a:t>Meena</a:t>
            </a:r>
            <a:r>
              <a:rPr lang="en-US" dirty="0" smtClean="0"/>
              <a:t> waiting for you.</a:t>
            </a:r>
          </a:p>
          <a:p>
            <a:r>
              <a:rPr lang="en-US" dirty="0" smtClean="0"/>
              <a:t>Amounts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a few days, a bit of brown sugar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example of action: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I’m going to cook a meal.</a:t>
            </a:r>
          </a:p>
          <a:p>
            <a:r>
              <a:rPr lang="en-US" dirty="0" smtClean="0"/>
              <a:t>Two Uses: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Classifying  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 smtClean="0"/>
              <a:t>            E.g. A tiger is a dangerous animal</a:t>
            </a:r>
          </a:p>
          <a:p>
            <a:pPr>
              <a:buNone/>
            </a:pPr>
            <a:r>
              <a:rPr lang="en-US" dirty="0"/>
              <a:t>  </a:t>
            </a:r>
            <a:r>
              <a:rPr lang="en-US" dirty="0" smtClean="0"/>
              <a:t>     Specifying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E.g. Yesterday, I saw a tiger.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Generalisations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 is mortal</a:t>
            </a:r>
          </a:p>
          <a:p>
            <a:r>
              <a:rPr lang="en-US" dirty="0" smtClean="0"/>
              <a:t>Men are mortal                  - All men</a:t>
            </a:r>
          </a:p>
          <a:p>
            <a:r>
              <a:rPr lang="en-US" dirty="0" smtClean="0"/>
              <a:t>A dog is a faithful animal  - classifying use of    a/an</a:t>
            </a:r>
          </a:p>
          <a:p>
            <a:r>
              <a:rPr lang="en-US" dirty="0" smtClean="0"/>
              <a:t>The dog is a faithful animal – class identification</a:t>
            </a:r>
          </a:p>
          <a:p>
            <a:r>
              <a:rPr lang="en-US" dirty="0" smtClean="0"/>
              <a:t>ULS - Unlimited Stuff</a:t>
            </a:r>
          </a:p>
          <a:p>
            <a:r>
              <a:rPr lang="en-US" dirty="0" smtClean="0"/>
              <a:t>AI  - Abstract Ideas also take zero article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</TotalTime>
  <Words>311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English For Competitive Examinations - Articles</vt:lpstr>
      <vt:lpstr>Articles</vt:lpstr>
      <vt:lpstr>Zero Article</vt:lpstr>
      <vt:lpstr>Slide 4</vt:lpstr>
      <vt:lpstr>Slide 5</vt:lpstr>
      <vt:lpstr>Definite Article</vt:lpstr>
      <vt:lpstr>Indefinite Articles</vt:lpstr>
      <vt:lpstr>Slide 8</vt:lpstr>
      <vt:lpstr>Generalisations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Competitive Examinations - Articles</dc:title>
  <dc:creator>admin</dc:creator>
  <cp:lastModifiedBy>Staff</cp:lastModifiedBy>
  <cp:revision>13</cp:revision>
  <dcterms:created xsi:type="dcterms:W3CDTF">2021-01-26T10:19:47Z</dcterms:created>
  <dcterms:modified xsi:type="dcterms:W3CDTF">2021-01-27T04:26:20Z</dcterms:modified>
</cp:coreProperties>
</file>