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2" r:id="rId3"/>
    <p:sldId id="263" r:id="rId4"/>
    <p:sldId id="264" r:id="rId5"/>
    <p:sldId id="260" r:id="rId6"/>
    <p:sldId id="258" r:id="rId7"/>
    <p:sldId id="259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69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762E-EFDE-4197-964C-18F9EEB4E68C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2D27-9C8F-4F0D-A925-ED73EF8BE7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762E-EFDE-4197-964C-18F9EEB4E68C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2D27-9C8F-4F0D-A925-ED73EF8BE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762E-EFDE-4197-964C-18F9EEB4E68C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2D27-9C8F-4F0D-A925-ED73EF8BE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762E-EFDE-4197-964C-18F9EEB4E68C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2D27-9C8F-4F0D-A925-ED73EF8BE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762E-EFDE-4197-964C-18F9EEB4E68C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F622D27-9C8F-4F0D-A925-ED73EF8BE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762E-EFDE-4197-964C-18F9EEB4E68C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2D27-9C8F-4F0D-A925-ED73EF8BE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762E-EFDE-4197-964C-18F9EEB4E68C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2D27-9C8F-4F0D-A925-ED73EF8BE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762E-EFDE-4197-964C-18F9EEB4E68C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2D27-9C8F-4F0D-A925-ED73EF8BE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762E-EFDE-4197-964C-18F9EEB4E68C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2D27-9C8F-4F0D-A925-ED73EF8BE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762E-EFDE-4197-964C-18F9EEB4E68C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2D27-9C8F-4F0D-A925-ED73EF8BE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762E-EFDE-4197-964C-18F9EEB4E68C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2D27-9C8F-4F0D-A925-ED73EF8BE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E0762E-EFDE-4197-964C-18F9EEB4E68C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622D27-9C8F-4F0D-A925-ED73EF8BE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American Literature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Life and Works of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Nathaniel Hawthorne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dirty="0" smtClean="0">
                <a:latin typeface="Times New Roman" pitchFamily="18" charset="0"/>
                <a:cs typeface="Times New Roman" pitchFamily="18" charset="0"/>
              </a:rPr>
            </a:br>
            <a:endParaRPr lang="en-US" sz="6000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smtClean="0"/>
              <a:t>  </a:t>
            </a:r>
            <a:r>
              <a:rPr lang="en-US" smtClean="0"/>
              <a:t>  Rajamani  </a:t>
            </a:r>
            <a:r>
              <a:rPr lang="en-US" dirty="0" smtClean="0"/>
              <a:t>A</a:t>
            </a:r>
          </a:p>
          <a:p>
            <a:pPr>
              <a:buNone/>
            </a:pPr>
            <a:r>
              <a:rPr lang="en-US" dirty="0" smtClean="0"/>
              <a:t>                                   Assistant Professor of English</a:t>
            </a:r>
          </a:p>
          <a:p>
            <a:pPr>
              <a:buNone/>
            </a:pPr>
            <a:r>
              <a:rPr lang="en-US" dirty="0" smtClean="0"/>
              <a:t>                                   HKRH College</a:t>
            </a:r>
          </a:p>
          <a:p>
            <a:pPr>
              <a:buNone/>
            </a:pPr>
            <a:r>
              <a:rPr lang="en-US" dirty="0" smtClean="0"/>
              <a:t>                                   </a:t>
            </a:r>
            <a:r>
              <a:rPr lang="en-US" dirty="0" err="1" smtClean="0"/>
              <a:t>Uthamapalayam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American short story writer and novelist</a:t>
            </a:r>
          </a:p>
          <a:p>
            <a:r>
              <a:rPr lang="en-US" dirty="0" smtClean="0"/>
              <a:t>Born on July 4, 1804, in Salem Massachusetts</a:t>
            </a:r>
          </a:p>
          <a:p>
            <a:r>
              <a:rPr lang="en-US" dirty="0" smtClean="0"/>
              <a:t>His life steeped in the Puritan Legacy</a:t>
            </a:r>
          </a:p>
          <a:p>
            <a:r>
              <a:rPr lang="en-US" dirty="0" smtClean="0"/>
              <a:t>His Ancestor – William </a:t>
            </a:r>
            <a:r>
              <a:rPr lang="en-US" dirty="0" err="1" smtClean="0"/>
              <a:t>Howthorne</a:t>
            </a:r>
            <a:r>
              <a:rPr lang="en-US" dirty="0" smtClean="0"/>
              <a:t> and John </a:t>
            </a:r>
            <a:r>
              <a:rPr lang="en-US" dirty="0" err="1" smtClean="0"/>
              <a:t>Howthorne</a:t>
            </a:r>
            <a:r>
              <a:rPr lang="en-US" dirty="0" smtClean="0"/>
              <a:t> were the well known judges </a:t>
            </a:r>
          </a:p>
          <a:p>
            <a:r>
              <a:rPr lang="en-US" dirty="0" err="1" smtClean="0"/>
              <a:t>Howthorne</a:t>
            </a:r>
            <a:r>
              <a:rPr lang="en-US" dirty="0" smtClean="0"/>
              <a:t> was the only son of  Nathanial and Elizabeth Clark</a:t>
            </a:r>
          </a:p>
          <a:p>
            <a:r>
              <a:rPr lang="en-US" dirty="0" smtClean="0"/>
              <a:t>His Father died in 1808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family left with meager financial support and moved to his mother’s wealthy brothers</a:t>
            </a:r>
          </a:p>
          <a:p>
            <a:r>
              <a:rPr lang="en-US" dirty="0" smtClean="0"/>
              <a:t>He got leg injury and developed a voracious appetite for reading and becoming a writer</a:t>
            </a:r>
          </a:p>
          <a:p>
            <a:r>
              <a:rPr lang="en-US" dirty="0" smtClean="0"/>
              <a:t>Attended Bowdoin College (1821- 1825) and  met his friends Henry Wadsworth Longfellow &amp; Franklin Pierce </a:t>
            </a:r>
          </a:p>
          <a:p>
            <a:r>
              <a:rPr lang="en-US" dirty="0" smtClean="0"/>
              <a:t>Self Published Stories : The Hollow of Three Hills &amp; An Old Woman’s Tale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Short Stories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4906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My Kinsman, Major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Molineux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(1832)</a:t>
            </a:r>
          </a:p>
          <a:p>
            <a:endParaRPr lang="en-US" sz="3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Roger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Malvin’s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Burial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(1832)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3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Young Goodman Brown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( 1835)</a:t>
            </a:r>
          </a:p>
          <a:p>
            <a:endParaRPr lang="en-US" sz="3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Twice -Told Tales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(1837)</a:t>
            </a:r>
          </a:p>
          <a:p>
            <a:endParaRPr lang="en-US" sz="3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b="1" i="1" dirty="0" smtClean="0">
                <a:latin typeface="Times New Roman" pitchFamily="18" charset="0"/>
                <a:cs typeface="Times New Roman" pitchFamily="18" charset="0"/>
              </a:rPr>
              <a:t>Novels: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The Scarlet Letter 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(1850)  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and  The House of the Seven Gables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(1851)</a:t>
            </a:r>
          </a:p>
          <a:p>
            <a:pPr>
              <a:buNone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Use of allegory and symbolism make him one of the most studied writers.</a:t>
            </a:r>
          </a:p>
          <a:p>
            <a:endParaRPr lang="en-US" sz="3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Sophia, a painter, illustrator and transcendentalist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Brook Farm community, he got to know Ralph Waldo Emerson and Henry David Thoreau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was married on July 9, 1842 and got three children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Scarlet Letter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a mounting debt and a growing family, he moved to Salem</a:t>
            </a:r>
          </a:p>
          <a:p>
            <a:r>
              <a:rPr lang="en-US" dirty="0" smtClean="0"/>
              <a:t>His political connections helped him to get a job as a surveyor in the Salem Custom House in 1846</a:t>
            </a:r>
          </a:p>
          <a:p>
            <a:r>
              <a:rPr lang="en-US" dirty="0" smtClean="0"/>
              <a:t>Due to political favoritism, He lost his appointment</a:t>
            </a:r>
          </a:p>
          <a:p>
            <a:r>
              <a:rPr lang="en-US" dirty="0" smtClean="0"/>
              <a:t>He Emerged as a writer and produced his masterpiece, </a:t>
            </a:r>
            <a:r>
              <a:rPr lang="en-US" i="1" dirty="0" smtClean="0"/>
              <a:t>The Scarlet Letter  and </a:t>
            </a:r>
            <a:r>
              <a:rPr lang="en-US" dirty="0" smtClean="0"/>
              <a:t>its publication made him famous</a:t>
            </a:r>
            <a:endParaRPr lang="en-US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His family moved to Red House in Lenox, Massachusetts and formed intimate friendship With Herman Melville ( author of Moby Dick)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Published several works in this time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1852, he wrote a campaign biography for his friend Pierce and he appointed him as an American Consul to Britain after his winning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Took the permanent residence in Massachusetts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Died on May 19, 1864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170</TotalTime>
  <Words>350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              </vt:lpstr>
      <vt:lpstr>                     </vt:lpstr>
      <vt:lpstr>Slide 3</vt:lpstr>
      <vt:lpstr>Slide 4</vt:lpstr>
      <vt:lpstr>Short Stories :  </vt:lpstr>
      <vt:lpstr>Slide 6</vt:lpstr>
      <vt:lpstr>The Scarlet Letter</vt:lpstr>
      <vt:lpstr>Final Years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Staff</cp:lastModifiedBy>
  <cp:revision>43</cp:revision>
  <dcterms:created xsi:type="dcterms:W3CDTF">2020-02-19T12:31:10Z</dcterms:created>
  <dcterms:modified xsi:type="dcterms:W3CDTF">2021-01-29T04:17:18Z</dcterms:modified>
</cp:coreProperties>
</file>