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78D76-CEBD-49C8-B2B7-245419C7EFD3}" type="datetimeFigureOut">
              <a:rPr lang="en-US" smtClean="0"/>
              <a:t>29/1/2021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0327-42A7-406A-A09E-6CD5B0DB1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78D76-CEBD-49C8-B2B7-245419C7EFD3}" type="datetimeFigureOut">
              <a:rPr lang="en-US" smtClean="0"/>
              <a:t>29/1/2021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0327-42A7-406A-A09E-6CD5B0DB1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78D76-CEBD-49C8-B2B7-245419C7EFD3}" type="datetimeFigureOut">
              <a:rPr lang="en-US" smtClean="0"/>
              <a:t>29/1/2021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0327-42A7-406A-A09E-6CD5B0DB1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78D76-CEBD-49C8-B2B7-245419C7EFD3}" type="datetimeFigureOut">
              <a:rPr lang="en-US" smtClean="0"/>
              <a:t>29/1/2021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0327-42A7-406A-A09E-6CD5B0DB1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78D76-CEBD-49C8-B2B7-245419C7EFD3}" type="datetimeFigureOut">
              <a:rPr lang="en-US" smtClean="0"/>
              <a:t>29/1/2021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0327-42A7-406A-A09E-6CD5B0DB1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78D76-CEBD-49C8-B2B7-245419C7EFD3}" type="datetimeFigureOut">
              <a:rPr lang="en-US" smtClean="0"/>
              <a:t>29/1/2021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0327-42A7-406A-A09E-6CD5B0DB1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78D76-CEBD-49C8-B2B7-245419C7EFD3}" type="datetimeFigureOut">
              <a:rPr lang="en-US" smtClean="0"/>
              <a:t>29/1/2021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0327-42A7-406A-A09E-6CD5B0DB1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78D76-CEBD-49C8-B2B7-245419C7EFD3}" type="datetimeFigureOut">
              <a:rPr lang="en-US" smtClean="0"/>
              <a:t>29/1/2021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0327-42A7-406A-A09E-6CD5B0DB1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78D76-CEBD-49C8-B2B7-245419C7EFD3}" type="datetimeFigureOut">
              <a:rPr lang="en-US" smtClean="0"/>
              <a:t>29/1/2021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0327-42A7-406A-A09E-6CD5B0DB1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78D76-CEBD-49C8-B2B7-245419C7EFD3}" type="datetimeFigureOut">
              <a:rPr lang="en-US" smtClean="0"/>
              <a:t>29/1/2021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0327-42A7-406A-A09E-6CD5B0DB1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78D76-CEBD-49C8-B2B7-245419C7EFD3}" type="datetimeFigureOut">
              <a:rPr lang="en-US" smtClean="0"/>
              <a:t>29/1/2021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1F60327-42A7-406A-A09E-6CD5B0DB175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E78D76-CEBD-49C8-B2B7-245419C7EFD3}" type="datetimeFigureOut">
              <a:rPr lang="en-US" smtClean="0"/>
              <a:t>29/1/2021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F60327-42A7-406A-A09E-6CD5B0DB175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Global Issues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Dr. J.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Ahamed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Meeran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Head &amp; Assistant Professor of English</a:t>
            </a:r>
          </a:p>
          <a:p>
            <a:pPr algn="ctr"/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Hajee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Karutha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Rowther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Howdia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College(Autonomous)</a:t>
            </a:r>
          </a:p>
          <a:p>
            <a:pPr algn="ctr"/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Uthamapalayam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- 625533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individual who is a member of a family is also citizen of the country. </a:t>
            </a:r>
          </a:p>
          <a:p>
            <a:r>
              <a:rPr lang="en-US" dirty="0" smtClean="0"/>
              <a:t>All his hard work for growth and development has good results at for him</a:t>
            </a:r>
          </a:p>
          <a:p>
            <a:r>
              <a:rPr lang="en-US" dirty="0" smtClean="0"/>
              <a:t>He also plays a silent role in putting his country on a international platform </a:t>
            </a:r>
            <a:r>
              <a:rPr lang="en-US" smtClean="0"/>
              <a:t>of glory.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 of International Affairs on values of Life </a:t>
            </a:r>
          </a:p>
          <a:p>
            <a:pPr lvl="1"/>
            <a:r>
              <a:rPr lang="en-US" dirty="0" smtClean="0"/>
              <a:t>There are many events happening all over the world</a:t>
            </a:r>
          </a:p>
          <a:p>
            <a:pPr lvl="1"/>
            <a:r>
              <a:rPr lang="en-US" dirty="0" smtClean="0"/>
              <a:t>With developments in telecommunication and information technology taking great strides, every event is watched by the people of all countries. </a:t>
            </a:r>
          </a:p>
          <a:p>
            <a:pPr lvl="1"/>
            <a:r>
              <a:rPr lang="en-US" dirty="0" smtClean="0"/>
              <a:t>The impact world event has on a family is of a substantial magnitude.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Issues of Globalization:</a:t>
            </a:r>
          </a:p>
          <a:p>
            <a:pPr lvl="1"/>
            <a:r>
              <a:rPr lang="en-US" dirty="0" smtClean="0"/>
              <a:t>Global Economy is a mixture of all world economy. </a:t>
            </a:r>
          </a:p>
          <a:p>
            <a:pPr lvl="1"/>
            <a:r>
              <a:rPr lang="en-US" dirty="0" smtClean="0"/>
              <a:t>Either individual either directly or indirectly contributes his part for the development of the economy.</a:t>
            </a:r>
          </a:p>
          <a:p>
            <a:pPr lvl="1"/>
            <a:r>
              <a:rPr lang="en-US" dirty="0" smtClean="0"/>
              <a:t>We as a country are open to world culture and knowledge. </a:t>
            </a:r>
          </a:p>
          <a:p>
            <a:pPr lvl="1"/>
            <a:r>
              <a:rPr lang="en-US" dirty="0" smtClean="0"/>
              <a:t>Any opportunity which will make our country advance  among global nations should be handled on priority.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Modern Warfare and Terrorism: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One of the negatives of the globalization  is concerning of economic, nuclear and oil power.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	Globalization has many such war, the cultural war, the war of world literature, and arts, the war of sports and the war of entertainment.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	Only on inhuman mind can do such wars. Ethnic conflicts can not be classified as wars.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Environmental Issues:</a:t>
            </a:r>
          </a:p>
          <a:p>
            <a:pPr lvl="2">
              <a:buNone/>
            </a:pPr>
            <a:r>
              <a:rPr lang="en-US" dirty="0" smtClean="0"/>
              <a:t>	</a:t>
            </a:r>
            <a:r>
              <a:rPr lang="en-US" sz="2500" dirty="0" smtClean="0"/>
              <a:t>Our present problem on the global form and at a national level is that of environment. </a:t>
            </a:r>
          </a:p>
          <a:p>
            <a:pPr lvl="2">
              <a:buNone/>
            </a:pPr>
            <a:r>
              <a:rPr lang="en-US" sz="2500" dirty="0" smtClean="0"/>
              <a:t>	</a:t>
            </a:r>
            <a:r>
              <a:rPr lang="en-US" sz="2500" dirty="0" smtClean="0"/>
              <a:t>If we do not take proper care of our environment we will be left with bad living conditions. </a:t>
            </a:r>
          </a:p>
          <a:p>
            <a:pPr lvl="2">
              <a:buNone/>
            </a:pPr>
            <a:r>
              <a:rPr lang="en-US" sz="2500" dirty="0" smtClean="0"/>
              <a:t>	</a:t>
            </a:r>
            <a:r>
              <a:rPr lang="en-US" sz="2500" dirty="0" smtClean="0"/>
              <a:t>The environment is  one where generation after generation has an undoubting confidence of survival. </a:t>
            </a:r>
          </a:p>
          <a:p>
            <a:pPr lvl="2">
              <a:buNone/>
            </a:pPr>
            <a:r>
              <a:rPr lang="en-US" dirty="0" smtClean="0"/>
              <a:t>	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Mutual respect for different culture, religion and their values: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We having presented our country well on the global front are also taking care for the responsibility of clean environment.</a:t>
            </a:r>
          </a:p>
          <a:p>
            <a:pPr lvl="1">
              <a:buNone/>
            </a:pPr>
            <a:r>
              <a:rPr lang="en-US" dirty="0" smtClean="0"/>
              <a:t>	The peace of living does not end or begin here.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Peace can be attained by expressing and showing  responsibility by way of coexistence with many of our fellow citizen.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times it may also disturbance to other people of different religion.</a:t>
            </a:r>
          </a:p>
          <a:p>
            <a:r>
              <a:rPr lang="en-US" dirty="0" smtClean="0"/>
              <a:t>A lesson which can only be taught by a family is that of tolerance and showing respect to other cultures, religion and basic human values.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</TotalTime>
  <Words>244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Global Issues</vt:lpstr>
      <vt:lpstr>Slide 2</vt:lpstr>
      <vt:lpstr>Global Issues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Issues</dc:title>
  <dc:creator>Mathan</dc:creator>
  <cp:lastModifiedBy>Mathan</cp:lastModifiedBy>
  <cp:revision>9</cp:revision>
  <dcterms:created xsi:type="dcterms:W3CDTF">2021-01-29T04:33:27Z</dcterms:created>
  <dcterms:modified xsi:type="dcterms:W3CDTF">2021-01-29T04:59:11Z</dcterms:modified>
</cp:coreProperties>
</file>