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6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Box 1048646"/>
          <p:cNvSpPr txBox="1"/>
          <p:nvPr/>
        </p:nvSpPr>
        <p:spPr>
          <a:xfrm>
            <a:off x="954156" y="1179443"/>
            <a:ext cx="7580243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S.ANEES FATHIMA</a:t>
            </a:r>
          </a:p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Assistant Professor </a:t>
            </a:r>
          </a:p>
          <a:p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H.K.R.H College</a:t>
            </a:r>
          </a:p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Noun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581"/>
            <a:ext cx="9144000" cy="47668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581"/>
            <a:ext cx="9144000" cy="47668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30262"/>
            <a:ext cx="8286749" cy="61974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204"/>
            <a:ext cx="9144000" cy="51235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00" y="0"/>
            <a:ext cx="5164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06" y="1766420"/>
            <a:ext cx="4584988" cy="33251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30262"/>
            <a:ext cx="8286749" cy="61974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581"/>
            <a:ext cx="9144000" cy="47668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204"/>
            <a:ext cx="9144000" cy="51235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581"/>
            <a:ext cx="9144000" cy="4766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5926" y="304385"/>
            <a:ext cx="7832147" cy="62492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98325" y="0"/>
            <a:ext cx="9144000" cy="66416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8284" y="692536"/>
            <a:ext cx="7507432" cy="5472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2"/>
            <a:ext cx="9144000" cy="68314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5005" y="789574"/>
            <a:ext cx="8013989" cy="5278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6040" y="1345923"/>
            <a:ext cx="8091920" cy="41661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557" y="362608"/>
            <a:ext cx="8130886" cy="61327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276"/>
            <a:ext cx="9144000" cy="62934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93"/>
            <a:ext cx="9144000" cy="64686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3" y="841327"/>
            <a:ext cx="5195454" cy="51753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CPH1909</dc:creator>
  <cp:lastModifiedBy>Parveen</cp:lastModifiedBy>
  <cp:revision>2</cp:revision>
  <dcterms:created xsi:type="dcterms:W3CDTF">2015-05-11T11:30:45Z</dcterms:created>
  <dcterms:modified xsi:type="dcterms:W3CDTF">2021-01-27T10:09:17Z</dcterms:modified>
</cp:coreProperties>
</file>