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2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23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61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39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70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8289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20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89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23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38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54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27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08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11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06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05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27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36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extBox 1048647"/>
          <p:cNvSpPr txBox="1"/>
          <p:nvPr/>
        </p:nvSpPr>
        <p:spPr>
          <a:xfrm>
            <a:off x="-1" y="1404730"/>
            <a:ext cx="8918713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              S.ANEES FATHIMA</a:t>
            </a:r>
          </a:p>
          <a:p>
            <a:r>
              <a:rPr lang="en-US" sz="4000" dirty="0">
                <a:solidFill>
                  <a:srgbClr val="000000"/>
                </a:solidFill>
              </a:rPr>
              <a:t>              Assistant Professor</a:t>
            </a:r>
          </a:p>
          <a:p>
            <a:r>
              <a:rPr lang="en-US" sz="4000" dirty="0">
                <a:solidFill>
                  <a:srgbClr val="000000"/>
                </a:solidFill>
              </a:rPr>
              <a:t>                 H.K.R.H College</a:t>
            </a:r>
          </a:p>
          <a:p>
            <a:r>
              <a:rPr lang="en-US" sz="4000" dirty="0">
                <a:solidFill>
                  <a:srgbClr val="000000"/>
                </a:solidFill>
              </a:rPr>
              <a:t>                    Preposition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0971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09717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extBox 1048646"/>
          <p:cNvSpPr txBox="1"/>
          <p:nvPr/>
        </p:nvSpPr>
        <p:spPr>
          <a:xfrm>
            <a:off x="1192697" y="2027582"/>
            <a:ext cx="5379304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          </a:t>
            </a:r>
          </a:p>
          <a:p>
            <a:r>
              <a:rPr lang="en-US" sz="4000">
                <a:solidFill>
                  <a:srgbClr val="000000"/>
                </a:solidFill>
              </a:rPr>
              <a:t>            Thank </a:t>
            </a:r>
            <a:r>
              <a:rPr lang="en-US" sz="4000" dirty="0">
                <a:solidFill>
                  <a:srgbClr val="000000"/>
                </a:solidFill>
              </a:rPr>
              <a:t>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" y="0"/>
            <a:ext cx="904453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23</Words>
  <Application>Microsoft Office PowerPoint</Application>
  <PresentationFormat>On-screen Show (4:3)</PresentationFormat>
  <Paragraphs>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CPH1803</dc:creator>
  <cp:lastModifiedBy>Parveen</cp:lastModifiedBy>
  <cp:revision>2</cp:revision>
  <dcterms:created xsi:type="dcterms:W3CDTF">2015-05-11T22:30:45Z</dcterms:created>
  <dcterms:modified xsi:type="dcterms:W3CDTF">2021-01-27T10:11:48Z</dcterms:modified>
</cp:coreProperties>
</file>