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83" r:id="rId2"/>
    <p:sldId id="282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2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639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8019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646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8810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966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317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79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65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01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19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23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29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80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8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39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19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B132D2-7B68-4147-874F-1DA00CD4BC22}"/>
              </a:ext>
            </a:extLst>
          </p:cNvPr>
          <p:cNvSpPr txBox="1"/>
          <p:nvPr/>
        </p:nvSpPr>
        <p:spPr>
          <a:xfrm>
            <a:off x="-1" y="1404730"/>
            <a:ext cx="8918713" cy="255454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                 S.ANEES FATHIMA</a:t>
            </a:r>
          </a:p>
          <a:p>
            <a:r>
              <a:rPr lang="en-US" sz="4000" dirty="0">
                <a:solidFill>
                  <a:srgbClr val="000000"/>
                </a:solidFill>
              </a:rPr>
              <a:t>                Assistant Professor</a:t>
            </a:r>
          </a:p>
          <a:p>
            <a:r>
              <a:rPr lang="en-US" sz="4000" dirty="0">
                <a:solidFill>
                  <a:srgbClr val="000000"/>
                </a:solidFill>
              </a:rPr>
              <a:t>                 H.K.R.H College</a:t>
            </a:r>
          </a:p>
          <a:p>
            <a:r>
              <a:rPr lang="en-US" sz="4000">
                <a:solidFill>
                  <a:srgbClr val="000000"/>
                </a:solidFill>
              </a:rPr>
              <a:t>     Venus </a:t>
            </a:r>
            <a:r>
              <a:rPr lang="en-US" sz="4000" dirty="0">
                <a:solidFill>
                  <a:srgbClr val="000000"/>
                </a:solidFill>
              </a:rPr>
              <a:t>and Adonis - Shakespeare</a:t>
            </a:r>
          </a:p>
        </p:txBody>
      </p:sp>
    </p:spTree>
    <p:extLst>
      <p:ext uri="{BB962C8B-B14F-4D97-AF65-F5344CB8AC3E}">
        <p14:creationId xmlns:p14="http://schemas.microsoft.com/office/powerpoint/2010/main" val="726910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77118" y="0"/>
            <a:ext cx="45897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77118" y="0"/>
            <a:ext cx="45897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77118" y="0"/>
            <a:ext cx="45897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77118" y="0"/>
            <a:ext cx="45897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77118" y="0"/>
            <a:ext cx="45897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09716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77118" y="0"/>
            <a:ext cx="45897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209716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77118" y="0"/>
            <a:ext cx="45897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209716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77118" y="0"/>
            <a:ext cx="45897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209716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77118" y="0"/>
            <a:ext cx="45897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209717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77118" y="0"/>
            <a:ext cx="45897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Picture 209717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013" y="0"/>
            <a:ext cx="740797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209717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77118" y="0"/>
            <a:ext cx="45897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Picture 209717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23844" y="0"/>
            <a:ext cx="709631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F1533D-F651-4752-A516-CF1CACCE89E3}"/>
              </a:ext>
            </a:extLst>
          </p:cNvPr>
          <p:cNvSpPr/>
          <p:nvPr/>
        </p:nvSpPr>
        <p:spPr>
          <a:xfrm>
            <a:off x="2054087" y="2398644"/>
            <a:ext cx="4104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             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988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77118" y="0"/>
            <a:ext cx="45897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77118" y="0"/>
            <a:ext cx="45897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77118" y="0"/>
            <a:ext cx="45897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77118" y="0"/>
            <a:ext cx="45897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77118" y="0"/>
            <a:ext cx="45897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77118" y="0"/>
            <a:ext cx="45897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77118" y="0"/>
            <a:ext cx="4589764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26</Words>
  <Application>Microsoft Office PowerPoint</Application>
  <PresentationFormat>On-screen Show (4:3)</PresentationFormat>
  <Paragraphs>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CPH1909</dc:creator>
  <cp:lastModifiedBy>Parveen</cp:lastModifiedBy>
  <cp:revision>1</cp:revision>
  <dcterms:created xsi:type="dcterms:W3CDTF">2015-05-11T22:30:45Z</dcterms:created>
  <dcterms:modified xsi:type="dcterms:W3CDTF">2021-01-27T10:14:22Z</dcterms:modified>
</cp:coreProperties>
</file>