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179388" y="692150"/>
            <a:ext cx="8913812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8" y="549275"/>
            <a:ext cx="9144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>
          <a:xfrm>
            <a:off x="1908175" y="2492375"/>
            <a:ext cx="5545138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056" name="Rectangle 8"/>
          <p:cNvSpPr>
            <a:spLocks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1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333375"/>
            <a:ext cx="9144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2"/>
          <a:srcRect t="1094" r="8122" b="13318"/>
          <a:stretch>
            <a:fillRect/>
          </a:stretch>
        </p:blipFill>
        <p:spPr>
          <a:xfrm>
            <a:off x="5797550" y="4438650"/>
            <a:ext cx="3340100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5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E608B173-FC71-417F-A8B0-48FED1D37976}" type="datetimeFigureOut">
              <a:rPr lang="en-US" smtClean="0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9418603-8794-4E81-BC7B-0FAF073F9E0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s 4"/>
          <p:cNvSpPr/>
          <p:nvPr/>
        </p:nvSpPr>
        <p:spPr>
          <a:xfrm>
            <a:off x="158115" y="118745"/>
            <a:ext cx="8405495" cy="56311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M.RIZVANA 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M.A.,M.Phil.,B.Ed..,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Assiant Professor Of 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English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othello\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MIN\Desktop\othello\10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6" name="Picture 2" descr="C:\Users\ADMIN\Desktop\prose and poems\teaching-prose-and-poems-8-638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544"/>
            <a:ext cx="9296400" cy="69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othello\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othello\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44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othello\3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othello\4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othello\5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othello\6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othello\7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othello\8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WPS Presentation</Application>
  <PresentationFormat>On-screen Show (4:3)</PresentationFormat>
  <Paragraphs>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SimSun</vt:lpstr>
      <vt:lpstr>Wingdings</vt:lpstr>
      <vt:lpstr>Microsoft YaHei</vt:lpstr>
      <vt:lpstr>Arial Unicode MS</vt:lpstr>
      <vt:lpstr>Calibri</vt:lpstr>
      <vt:lpstr>Business Cooperate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2021-01-26T13:22:00Z</dcterms:created>
  <dcterms:modified xsi:type="dcterms:W3CDTF">2021-01-26T16:21:33Z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